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Staatliches"/>
      <p:regular r:id="rId22"/>
    </p:embeddedFont>
    <p:embeddedFont>
      <p:font typeface="Oswald Regular"/>
      <p:regular r:id="rId23"/>
      <p:bold r:id="rId24"/>
    </p:embeddedFont>
    <p:embeddedFont>
      <p:font typeface="Proxima Nova"/>
      <p:regular r:id="rId25"/>
      <p:bold r:id="rId26"/>
      <p:italic r:id="rId27"/>
      <p:boldItalic r:id="rId28"/>
    </p:embeddedFont>
    <p:embeddedFont>
      <p:font typeface="Proxima Nova Semibold"/>
      <p:regular r:id="rId29"/>
      <p:bold r:id="rId30"/>
      <p:boldItalic r:id="rId31"/>
    </p:embeddedFont>
    <p:embeddedFont>
      <p:font typeface="Source Sans Pro"/>
      <p:regular r:id="rId32"/>
      <p:bold r:id="rId33"/>
      <p:italic r:id="rId34"/>
      <p:boldItalic r:id="rId35"/>
    </p:embeddedFont>
    <p:embeddedFont>
      <p:font typeface="Open Sans Light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font" Target="fonts/Staatliches-regular.fntdata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font" Target="fonts/OswaldRegular-bold.fntdata"/><Relationship Id="rId23" Type="http://schemas.openxmlformats.org/officeDocument/2006/relationships/font" Target="fonts/OswaldRegular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Semibold-boldItalic.fntdata"/><Relationship Id="rId30" Type="http://schemas.openxmlformats.org/officeDocument/2006/relationships/font" Target="fonts/ProximaNovaSemibold-bold.fntdata"/><Relationship Id="rId11" Type="http://schemas.openxmlformats.org/officeDocument/2006/relationships/slide" Target="slides/slide6.xml"/><Relationship Id="rId33" Type="http://schemas.openxmlformats.org/officeDocument/2006/relationships/font" Target="fonts/SourceSansPro-bold.fntdata"/><Relationship Id="rId10" Type="http://schemas.openxmlformats.org/officeDocument/2006/relationships/slide" Target="slides/slide5.xml"/><Relationship Id="rId32" Type="http://schemas.openxmlformats.org/officeDocument/2006/relationships/font" Target="fonts/SourceSans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Sans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SansPro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Light-bold.fntdata"/><Relationship Id="rId14" Type="http://schemas.openxmlformats.org/officeDocument/2006/relationships/slide" Target="slides/slide9.xml"/><Relationship Id="rId36" Type="http://schemas.openxmlformats.org/officeDocument/2006/relationships/font" Target="fonts/OpenSansLight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bdde3220c0_1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bdde3220c0_1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de3220c0_1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de3220c0_1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bdde3220c0_1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bdde3220c0_1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bdde3220c0_1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bdde3220c0_1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b8c1d4cb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b8c1d4cb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b50054cfff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b50054cfff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b50054cfff_0_15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b50054cfff_0_15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8c1d4cb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8c1d4c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b8c1d4cb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b8c1d4cb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b52db8a4c0_1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b52db8a4c0_1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b52db8a4c0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b52db8a4c0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b8c1d4cb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b8c1d4cb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b50054cfff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b50054cfff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b50054cff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b50054cff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ad5083c14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ad5083c14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8026" y="2050524"/>
            <a:ext cx="1182901" cy="1181302"/>
          </a:xfrm>
          <a:custGeom>
            <a:rect b="b" l="l" r="r" t="t"/>
            <a:pathLst>
              <a:path extrusionOk="0" h="23512" w="23545">
                <a:moveTo>
                  <a:pt x="11773" y="0"/>
                </a:moveTo>
                <a:cubicBezTo>
                  <a:pt x="5269" y="0"/>
                  <a:pt x="1" y="5268"/>
                  <a:pt x="1" y="11772"/>
                </a:cubicBezTo>
                <a:cubicBezTo>
                  <a:pt x="1" y="18244"/>
                  <a:pt x="5269" y="23512"/>
                  <a:pt x="11773" y="23512"/>
                </a:cubicBezTo>
                <a:cubicBezTo>
                  <a:pt x="18277" y="23512"/>
                  <a:pt x="23545" y="18244"/>
                  <a:pt x="23545" y="11772"/>
                </a:cubicBezTo>
                <a:cubicBezTo>
                  <a:pt x="23545" y="5268"/>
                  <a:pt x="18277" y="0"/>
                  <a:pt x="117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522258" y="2460783"/>
            <a:ext cx="2390260" cy="2390293"/>
          </a:xfrm>
          <a:custGeom>
            <a:rect b="b" l="l" r="r" t="t"/>
            <a:pathLst>
              <a:path extrusionOk="0" h="38406" w="38407">
                <a:moveTo>
                  <a:pt x="19220" y="0"/>
                </a:moveTo>
                <a:cubicBezTo>
                  <a:pt x="8618" y="0"/>
                  <a:pt x="1" y="8618"/>
                  <a:pt x="1" y="19219"/>
                </a:cubicBezTo>
                <a:cubicBezTo>
                  <a:pt x="1" y="29821"/>
                  <a:pt x="8618" y="38406"/>
                  <a:pt x="19220" y="38406"/>
                </a:cubicBezTo>
                <a:cubicBezTo>
                  <a:pt x="29821" y="38406"/>
                  <a:pt x="38406" y="29821"/>
                  <a:pt x="38406" y="19219"/>
                </a:cubicBezTo>
                <a:cubicBezTo>
                  <a:pt x="38406" y="8618"/>
                  <a:pt x="29821" y="0"/>
                  <a:pt x="192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935125" y="5032499"/>
            <a:ext cx="655832" cy="327929"/>
          </a:xfrm>
          <a:custGeom>
            <a:rect b="b" l="l" r="r" t="t"/>
            <a:pathLst>
              <a:path extrusionOk="0" h="5269" w="10538">
                <a:moveTo>
                  <a:pt x="5269" y="0"/>
                </a:moveTo>
                <a:lnTo>
                  <a:pt x="1" y="5268"/>
                </a:lnTo>
                <a:lnTo>
                  <a:pt x="1106" y="5268"/>
                </a:lnTo>
                <a:lnTo>
                  <a:pt x="5269" y="1106"/>
                </a:lnTo>
                <a:lnTo>
                  <a:pt x="9431" y="5268"/>
                </a:lnTo>
                <a:lnTo>
                  <a:pt x="10537" y="5268"/>
                </a:lnTo>
                <a:lnTo>
                  <a:pt x="52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09659" y="4585882"/>
            <a:ext cx="904710" cy="522235"/>
          </a:xfrm>
          <a:custGeom>
            <a:rect b="b" l="l" r="r" t="t"/>
            <a:pathLst>
              <a:path extrusionOk="0" h="8391" w="14537">
                <a:moveTo>
                  <a:pt x="7285" y="1"/>
                </a:moveTo>
                <a:lnTo>
                  <a:pt x="1" y="7285"/>
                </a:lnTo>
                <a:lnTo>
                  <a:pt x="1" y="8391"/>
                </a:lnTo>
                <a:lnTo>
                  <a:pt x="7285" y="1106"/>
                </a:lnTo>
                <a:lnTo>
                  <a:pt x="14537" y="8391"/>
                </a:lnTo>
                <a:lnTo>
                  <a:pt x="14537" y="7285"/>
                </a:lnTo>
                <a:lnTo>
                  <a:pt x="728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809659" y="4826057"/>
            <a:ext cx="904710" cy="520181"/>
          </a:xfrm>
          <a:custGeom>
            <a:rect b="b" l="l" r="r" t="t"/>
            <a:pathLst>
              <a:path extrusionOk="0" h="8358" w="14537">
                <a:moveTo>
                  <a:pt x="7285" y="0"/>
                </a:moveTo>
                <a:lnTo>
                  <a:pt x="1" y="7252"/>
                </a:lnTo>
                <a:lnTo>
                  <a:pt x="1" y="8358"/>
                </a:lnTo>
                <a:lnTo>
                  <a:pt x="7285" y="1106"/>
                </a:lnTo>
                <a:lnTo>
                  <a:pt x="14537" y="8358"/>
                </a:lnTo>
                <a:lnTo>
                  <a:pt x="14537" y="7252"/>
                </a:lnTo>
                <a:lnTo>
                  <a:pt x="728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809659" y="3573963"/>
            <a:ext cx="83021" cy="83025"/>
          </a:xfrm>
          <a:custGeom>
            <a:rect b="b" l="l" r="r" t="t"/>
            <a:pathLst>
              <a:path extrusionOk="0" h="1334" w="1334">
                <a:moveTo>
                  <a:pt x="228" y="0"/>
                </a:moveTo>
                <a:lnTo>
                  <a:pt x="1" y="228"/>
                </a:lnTo>
                <a:lnTo>
                  <a:pt x="1" y="1333"/>
                </a:lnTo>
                <a:lnTo>
                  <a:pt x="13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09659" y="3573963"/>
            <a:ext cx="291509" cy="289467"/>
          </a:xfrm>
          <a:custGeom>
            <a:rect b="b" l="l" r="r" t="t"/>
            <a:pathLst>
              <a:path extrusionOk="0" h="4651" w="4684">
                <a:moveTo>
                  <a:pt x="3578" y="0"/>
                </a:moveTo>
                <a:lnTo>
                  <a:pt x="1" y="3545"/>
                </a:lnTo>
                <a:lnTo>
                  <a:pt x="1" y="4650"/>
                </a:lnTo>
                <a:lnTo>
                  <a:pt x="468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142585" y="5225995"/>
            <a:ext cx="240912" cy="119496"/>
          </a:xfrm>
          <a:custGeom>
            <a:rect b="b" l="l" r="r" t="t"/>
            <a:pathLst>
              <a:path extrusionOk="0" h="1920" w="3871">
                <a:moveTo>
                  <a:pt x="1952" y="1"/>
                </a:moveTo>
                <a:lnTo>
                  <a:pt x="1" y="1919"/>
                </a:lnTo>
                <a:lnTo>
                  <a:pt x="1106" y="1919"/>
                </a:lnTo>
                <a:lnTo>
                  <a:pt x="1952" y="1106"/>
                </a:lnTo>
                <a:lnTo>
                  <a:pt x="2765" y="1919"/>
                </a:lnTo>
                <a:lnTo>
                  <a:pt x="3871" y="1919"/>
                </a:lnTo>
                <a:lnTo>
                  <a:pt x="195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809659" y="3573963"/>
            <a:ext cx="904710" cy="497900"/>
          </a:xfrm>
          <a:custGeom>
            <a:rect b="b" l="l" r="r" t="t"/>
            <a:pathLst>
              <a:path extrusionOk="0" h="8000" w="14537">
                <a:moveTo>
                  <a:pt x="6895" y="0"/>
                </a:moveTo>
                <a:lnTo>
                  <a:pt x="1" y="6894"/>
                </a:lnTo>
                <a:lnTo>
                  <a:pt x="1" y="8000"/>
                </a:lnTo>
                <a:lnTo>
                  <a:pt x="7285" y="715"/>
                </a:lnTo>
                <a:lnTo>
                  <a:pt x="14537" y="8000"/>
                </a:lnTo>
                <a:lnTo>
                  <a:pt x="14537" y="6894"/>
                </a:lnTo>
                <a:lnTo>
                  <a:pt x="76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424915" y="3573963"/>
            <a:ext cx="289455" cy="289467"/>
          </a:xfrm>
          <a:custGeom>
            <a:rect b="b" l="l" r="r" t="t"/>
            <a:pathLst>
              <a:path extrusionOk="0" h="4651" w="4651">
                <a:moveTo>
                  <a:pt x="1" y="0"/>
                </a:moveTo>
                <a:lnTo>
                  <a:pt x="4651" y="4650"/>
                </a:lnTo>
                <a:lnTo>
                  <a:pt x="4651" y="3545"/>
                </a:lnTo>
                <a:lnTo>
                  <a:pt x="11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631348" y="3573963"/>
            <a:ext cx="83021" cy="83025"/>
          </a:xfrm>
          <a:custGeom>
            <a:rect b="b" l="l" r="r" t="t"/>
            <a:pathLst>
              <a:path extrusionOk="0" h="1334" w="1334">
                <a:moveTo>
                  <a:pt x="1" y="0"/>
                </a:moveTo>
                <a:lnTo>
                  <a:pt x="1334" y="1333"/>
                </a:lnTo>
                <a:lnTo>
                  <a:pt x="1334" y="228"/>
                </a:lnTo>
                <a:lnTo>
                  <a:pt x="11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09659" y="4171007"/>
            <a:ext cx="904710" cy="522235"/>
          </a:xfrm>
          <a:custGeom>
            <a:rect b="b" l="l" r="r" t="t"/>
            <a:pathLst>
              <a:path extrusionOk="0" h="8391" w="14537">
                <a:moveTo>
                  <a:pt x="7285" y="0"/>
                </a:moveTo>
                <a:lnTo>
                  <a:pt x="1" y="7285"/>
                </a:lnTo>
                <a:lnTo>
                  <a:pt x="1" y="8390"/>
                </a:lnTo>
                <a:lnTo>
                  <a:pt x="7285" y="1138"/>
                </a:lnTo>
                <a:lnTo>
                  <a:pt x="14537" y="8390"/>
                </a:lnTo>
                <a:lnTo>
                  <a:pt x="14537" y="7285"/>
                </a:lnTo>
                <a:lnTo>
                  <a:pt x="728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809659" y="4379441"/>
            <a:ext cx="904710" cy="522235"/>
          </a:xfrm>
          <a:custGeom>
            <a:rect b="b" l="l" r="r" t="t"/>
            <a:pathLst>
              <a:path extrusionOk="0" h="8391" w="14537">
                <a:moveTo>
                  <a:pt x="7285" y="1"/>
                </a:moveTo>
                <a:lnTo>
                  <a:pt x="1" y="7253"/>
                </a:lnTo>
                <a:lnTo>
                  <a:pt x="1" y="8391"/>
                </a:lnTo>
                <a:lnTo>
                  <a:pt x="7285" y="1106"/>
                </a:lnTo>
                <a:lnTo>
                  <a:pt x="14537" y="8391"/>
                </a:lnTo>
                <a:lnTo>
                  <a:pt x="14537" y="7253"/>
                </a:lnTo>
                <a:lnTo>
                  <a:pt x="728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809659" y="3756070"/>
            <a:ext cx="904710" cy="522235"/>
          </a:xfrm>
          <a:custGeom>
            <a:rect b="b" l="l" r="r" t="t"/>
            <a:pathLst>
              <a:path extrusionOk="0" h="8391" w="14537">
                <a:moveTo>
                  <a:pt x="7285" y="1"/>
                </a:moveTo>
                <a:lnTo>
                  <a:pt x="1" y="7285"/>
                </a:lnTo>
                <a:lnTo>
                  <a:pt x="1" y="8391"/>
                </a:lnTo>
                <a:lnTo>
                  <a:pt x="7285" y="1139"/>
                </a:lnTo>
                <a:lnTo>
                  <a:pt x="14537" y="8391"/>
                </a:lnTo>
                <a:lnTo>
                  <a:pt x="14537" y="7285"/>
                </a:lnTo>
                <a:lnTo>
                  <a:pt x="728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809659" y="3964565"/>
            <a:ext cx="904710" cy="522235"/>
          </a:xfrm>
          <a:custGeom>
            <a:rect b="b" l="l" r="r" t="t"/>
            <a:pathLst>
              <a:path extrusionOk="0" h="8391" w="14537">
                <a:moveTo>
                  <a:pt x="7285" y="0"/>
                </a:moveTo>
                <a:lnTo>
                  <a:pt x="1" y="7285"/>
                </a:lnTo>
                <a:lnTo>
                  <a:pt x="1" y="8390"/>
                </a:lnTo>
                <a:lnTo>
                  <a:pt x="7285" y="1106"/>
                </a:lnTo>
                <a:lnTo>
                  <a:pt x="14537" y="8390"/>
                </a:lnTo>
                <a:lnTo>
                  <a:pt x="14537" y="7285"/>
                </a:lnTo>
                <a:lnTo>
                  <a:pt x="728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177572" y="2805525"/>
            <a:ext cx="609211" cy="704042"/>
          </a:xfrm>
          <a:custGeom>
            <a:rect b="b" l="l" r="r" t="t"/>
            <a:pathLst>
              <a:path extrusionOk="0" h="14732" w="12749">
                <a:moveTo>
                  <a:pt x="0" y="0"/>
                </a:moveTo>
                <a:lnTo>
                  <a:pt x="0" y="14732"/>
                </a:lnTo>
                <a:lnTo>
                  <a:pt x="12748" y="735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-11175" y="681261"/>
            <a:ext cx="1477121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6990525" y="681261"/>
            <a:ext cx="736047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2126700" y="800100"/>
            <a:ext cx="4523400" cy="293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2"/>
          <p:cNvSpPr txBox="1"/>
          <p:nvPr>
            <p:ph idx="1" type="subTitle"/>
          </p:nvPr>
        </p:nvSpPr>
        <p:spPr>
          <a:xfrm>
            <a:off x="2126700" y="3776775"/>
            <a:ext cx="31296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>
            <p:ph hasCustomPrompt="1" type="title"/>
          </p:nvPr>
        </p:nvSpPr>
        <p:spPr>
          <a:xfrm>
            <a:off x="713225" y="1474225"/>
            <a:ext cx="5618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3" name="Google Shape;203;p11"/>
          <p:cNvSpPr txBox="1"/>
          <p:nvPr>
            <p:ph idx="1" type="subTitle"/>
          </p:nvPr>
        </p:nvSpPr>
        <p:spPr>
          <a:xfrm>
            <a:off x="713225" y="3155175"/>
            <a:ext cx="56181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1"/>
          <p:cNvSpPr/>
          <p:nvPr/>
        </p:nvSpPr>
        <p:spPr>
          <a:xfrm>
            <a:off x="6800440" y="1908196"/>
            <a:ext cx="1777325" cy="1775384"/>
          </a:xfrm>
          <a:custGeom>
            <a:rect b="b" l="l" r="r" t="t"/>
            <a:pathLst>
              <a:path extrusionOk="0" h="29269" w="29301">
                <a:moveTo>
                  <a:pt x="0" y="1"/>
                </a:moveTo>
                <a:lnTo>
                  <a:pt x="0" y="29268"/>
                </a:lnTo>
                <a:lnTo>
                  <a:pt x="29300" y="29268"/>
                </a:lnTo>
                <a:lnTo>
                  <a:pt x="29300" y="1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"/>
          <p:cNvSpPr/>
          <p:nvPr/>
        </p:nvSpPr>
        <p:spPr>
          <a:xfrm rot="-5400000">
            <a:off x="7800317" y="1362930"/>
            <a:ext cx="1465323" cy="1463328"/>
          </a:xfrm>
          <a:custGeom>
            <a:rect b="b" l="l" r="r" t="t"/>
            <a:pathLst>
              <a:path extrusionOk="0" h="23512" w="23545">
                <a:moveTo>
                  <a:pt x="11773" y="0"/>
                </a:moveTo>
                <a:cubicBezTo>
                  <a:pt x="5269" y="0"/>
                  <a:pt x="1" y="5268"/>
                  <a:pt x="1" y="11772"/>
                </a:cubicBezTo>
                <a:cubicBezTo>
                  <a:pt x="1" y="18244"/>
                  <a:pt x="5269" y="23512"/>
                  <a:pt x="11773" y="23512"/>
                </a:cubicBezTo>
                <a:cubicBezTo>
                  <a:pt x="18277" y="23512"/>
                  <a:pt x="23545" y="18244"/>
                  <a:pt x="23545" y="11772"/>
                </a:cubicBezTo>
                <a:cubicBezTo>
                  <a:pt x="23545" y="5268"/>
                  <a:pt x="18277" y="0"/>
                  <a:pt x="11773" y="0"/>
                </a:cubicBezTo>
                <a:close/>
              </a:path>
            </a:pathLst>
          </a:custGeom>
          <a:solidFill>
            <a:srgbClr val="1500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-413165" y="-603837"/>
            <a:ext cx="2252782" cy="2286674"/>
            <a:chOff x="2082275" y="3308359"/>
            <a:chExt cx="883756" cy="897016"/>
          </a:xfrm>
        </p:grpSpPr>
        <p:sp>
          <p:nvSpPr>
            <p:cNvPr id="207" name="Google Shape;207;p11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2533506" y="3308361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1"/>
          <p:cNvSpPr/>
          <p:nvPr/>
        </p:nvSpPr>
        <p:spPr>
          <a:xfrm>
            <a:off x="-25337" y="4372586"/>
            <a:ext cx="1477121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11"/>
          <p:cNvGrpSpPr/>
          <p:nvPr/>
        </p:nvGrpSpPr>
        <p:grpSpPr>
          <a:xfrm>
            <a:off x="6673073" y="429288"/>
            <a:ext cx="2252782" cy="2286674"/>
            <a:chOff x="2082275" y="3308359"/>
            <a:chExt cx="883756" cy="897016"/>
          </a:xfrm>
        </p:grpSpPr>
        <p:sp>
          <p:nvSpPr>
            <p:cNvPr id="226" name="Google Shape;226;p11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2533506" y="3308361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/>
          <p:nvPr>
            <p:ph type="title"/>
          </p:nvPr>
        </p:nvSpPr>
        <p:spPr>
          <a:xfrm>
            <a:off x="4851725" y="2739200"/>
            <a:ext cx="3588300" cy="7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13"/>
          <p:cNvSpPr txBox="1"/>
          <p:nvPr>
            <p:ph hasCustomPrompt="1" idx="2" type="title"/>
          </p:nvPr>
        </p:nvSpPr>
        <p:spPr>
          <a:xfrm>
            <a:off x="4851725" y="1094109"/>
            <a:ext cx="1918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/>
          <p:nvPr/>
        </p:nvSpPr>
        <p:spPr>
          <a:xfrm>
            <a:off x="8323824" y="3057600"/>
            <a:ext cx="1340414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13"/>
          <p:cNvGrpSpPr/>
          <p:nvPr/>
        </p:nvGrpSpPr>
        <p:grpSpPr>
          <a:xfrm flipH="1">
            <a:off x="665473" y="489926"/>
            <a:ext cx="653277" cy="653277"/>
            <a:chOff x="7831041" y="486579"/>
            <a:chExt cx="653277" cy="653277"/>
          </a:xfrm>
        </p:grpSpPr>
        <p:sp>
          <p:nvSpPr>
            <p:cNvPr id="249" name="Google Shape;249;p13"/>
            <p:cNvSpPr/>
            <p:nvPr/>
          </p:nvSpPr>
          <p:spPr>
            <a:xfrm rot="10800000">
              <a:off x="8433079" y="486579"/>
              <a:ext cx="51239" cy="653277"/>
            </a:xfrm>
            <a:custGeom>
              <a:rect b="b" l="l" r="r" t="t"/>
              <a:pathLst>
                <a:path extrusionOk="0" h="17008" w="1334">
                  <a:moveTo>
                    <a:pt x="0" y="0"/>
                  </a:moveTo>
                  <a:lnTo>
                    <a:pt x="0" y="17008"/>
                  </a:lnTo>
                  <a:lnTo>
                    <a:pt x="1334" y="1700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 rot="10800000">
              <a:off x="7831041" y="486582"/>
              <a:ext cx="653277" cy="52506"/>
            </a:xfrm>
            <a:custGeom>
              <a:rect b="b" l="l" r="r" t="t"/>
              <a:pathLst>
                <a:path extrusionOk="0" h="1367" w="17008">
                  <a:moveTo>
                    <a:pt x="0" y="1"/>
                  </a:moveTo>
                  <a:lnTo>
                    <a:pt x="0" y="1367"/>
                  </a:lnTo>
                  <a:lnTo>
                    <a:pt x="17008" y="1367"/>
                  </a:lnTo>
                  <a:lnTo>
                    <a:pt x="17008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13"/>
          <p:cNvSpPr txBox="1"/>
          <p:nvPr>
            <p:ph idx="1" type="subTitle"/>
          </p:nvPr>
        </p:nvSpPr>
        <p:spPr>
          <a:xfrm>
            <a:off x="4846200" y="3386075"/>
            <a:ext cx="33255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 txBox="1"/>
          <p:nvPr>
            <p:ph type="title"/>
          </p:nvPr>
        </p:nvSpPr>
        <p:spPr>
          <a:xfrm>
            <a:off x="713250" y="347509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14"/>
          <p:cNvSpPr txBox="1"/>
          <p:nvPr>
            <p:ph idx="1" type="subTitle"/>
          </p:nvPr>
        </p:nvSpPr>
        <p:spPr>
          <a:xfrm>
            <a:off x="1754163" y="1397775"/>
            <a:ext cx="25080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255" name="Google Shape;255;p14"/>
          <p:cNvSpPr txBox="1"/>
          <p:nvPr>
            <p:ph hasCustomPrompt="1" idx="2" type="title"/>
          </p:nvPr>
        </p:nvSpPr>
        <p:spPr>
          <a:xfrm>
            <a:off x="1021363" y="1208692"/>
            <a:ext cx="757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DE4C4D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6" name="Google Shape;256;p14"/>
          <p:cNvSpPr txBox="1"/>
          <p:nvPr>
            <p:ph idx="3" type="subTitle"/>
          </p:nvPr>
        </p:nvSpPr>
        <p:spPr>
          <a:xfrm>
            <a:off x="1754174" y="1887172"/>
            <a:ext cx="22188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4" type="subTitle"/>
          </p:nvPr>
        </p:nvSpPr>
        <p:spPr>
          <a:xfrm>
            <a:off x="5614638" y="1397767"/>
            <a:ext cx="25080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258" name="Google Shape;258;p14"/>
          <p:cNvSpPr txBox="1"/>
          <p:nvPr>
            <p:ph hasCustomPrompt="1" idx="5" type="title"/>
          </p:nvPr>
        </p:nvSpPr>
        <p:spPr>
          <a:xfrm>
            <a:off x="4881838" y="1208692"/>
            <a:ext cx="757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DE4C4D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9" name="Google Shape;259;p14"/>
          <p:cNvSpPr txBox="1"/>
          <p:nvPr>
            <p:ph idx="6" type="subTitle"/>
          </p:nvPr>
        </p:nvSpPr>
        <p:spPr>
          <a:xfrm>
            <a:off x="5614649" y="1887172"/>
            <a:ext cx="22188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14"/>
          <p:cNvSpPr txBox="1"/>
          <p:nvPr>
            <p:ph idx="7" type="subTitle"/>
          </p:nvPr>
        </p:nvSpPr>
        <p:spPr>
          <a:xfrm>
            <a:off x="1754163" y="2993900"/>
            <a:ext cx="25080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261" name="Google Shape;261;p14"/>
          <p:cNvSpPr txBox="1"/>
          <p:nvPr>
            <p:ph hasCustomPrompt="1" idx="8" type="title"/>
          </p:nvPr>
        </p:nvSpPr>
        <p:spPr>
          <a:xfrm>
            <a:off x="1021363" y="2804825"/>
            <a:ext cx="757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DE4C4D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/>
          <p:nvPr>
            <p:ph idx="9" type="subTitle"/>
          </p:nvPr>
        </p:nvSpPr>
        <p:spPr>
          <a:xfrm>
            <a:off x="1754174" y="3482814"/>
            <a:ext cx="22188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4"/>
          <p:cNvSpPr txBox="1"/>
          <p:nvPr>
            <p:ph idx="13" type="subTitle"/>
          </p:nvPr>
        </p:nvSpPr>
        <p:spPr>
          <a:xfrm>
            <a:off x="5614638" y="2993900"/>
            <a:ext cx="25080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264" name="Google Shape;264;p14"/>
          <p:cNvSpPr txBox="1"/>
          <p:nvPr>
            <p:ph hasCustomPrompt="1" idx="14" type="title"/>
          </p:nvPr>
        </p:nvSpPr>
        <p:spPr>
          <a:xfrm>
            <a:off x="4881838" y="2804825"/>
            <a:ext cx="757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DE4C4D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/>
          <p:nvPr>
            <p:ph idx="15" type="subTitle"/>
          </p:nvPr>
        </p:nvSpPr>
        <p:spPr>
          <a:xfrm>
            <a:off x="5614649" y="3482814"/>
            <a:ext cx="22188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6" name="Google Shape;266;p14"/>
          <p:cNvGrpSpPr/>
          <p:nvPr/>
        </p:nvGrpSpPr>
        <p:grpSpPr>
          <a:xfrm>
            <a:off x="-42" y="4143562"/>
            <a:ext cx="1452701" cy="930045"/>
            <a:chOff x="-1172100" y="1818413"/>
            <a:chExt cx="717100" cy="459100"/>
          </a:xfrm>
        </p:grpSpPr>
        <p:sp>
          <p:nvSpPr>
            <p:cNvPr id="267" name="Google Shape;267;p14"/>
            <p:cNvSpPr/>
            <p:nvPr/>
          </p:nvSpPr>
          <p:spPr>
            <a:xfrm>
              <a:off x="-1172100" y="1954738"/>
              <a:ext cx="106550" cy="212200"/>
            </a:xfrm>
            <a:custGeom>
              <a:rect b="b" l="l" r="r" t="t"/>
              <a:pathLst>
                <a:path extrusionOk="0" h="8488" w="4262">
                  <a:moveTo>
                    <a:pt x="1" y="0"/>
                  </a:moveTo>
                  <a:lnTo>
                    <a:pt x="1" y="878"/>
                  </a:lnTo>
                  <a:lnTo>
                    <a:pt x="3350" y="4260"/>
                  </a:lnTo>
                  <a:lnTo>
                    <a:pt x="1" y="7610"/>
                  </a:lnTo>
                  <a:lnTo>
                    <a:pt x="1" y="8488"/>
                  </a:lnTo>
                  <a:lnTo>
                    <a:pt x="4261" y="4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-11005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879" y="11740"/>
                  </a:lnTo>
                  <a:lnTo>
                    <a:pt x="6765" y="5886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-11680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-630625" y="1914088"/>
              <a:ext cx="26850" cy="27675"/>
            </a:xfrm>
            <a:custGeom>
              <a:rect b="b" l="l" r="r" t="t"/>
              <a:pathLst>
                <a:path extrusionOk="0" h="1107" w="1074">
                  <a:moveTo>
                    <a:pt x="0" y="0"/>
                  </a:moveTo>
                  <a:lnTo>
                    <a:pt x="1073" y="1106"/>
                  </a:lnTo>
                  <a:lnTo>
                    <a:pt x="1073" y="19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-698125" y="1914088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1" y="0"/>
                  </a:moveTo>
                  <a:lnTo>
                    <a:pt x="3773" y="3773"/>
                  </a:lnTo>
                  <a:lnTo>
                    <a:pt x="3773" y="289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1172100" y="2022213"/>
              <a:ext cx="39050" cy="78075"/>
            </a:xfrm>
            <a:custGeom>
              <a:rect b="b" l="l" r="r" t="t"/>
              <a:pathLst>
                <a:path extrusionOk="0" h="3123" w="1562">
                  <a:moveTo>
                    <a:pt x="1" y="0"/>
                  </a:moveTo>
                  <a:lnTo>
                    <a:pt x="1" y="878"/>
                  </a:lnTo>
                  <a:lnTo>
                    <a:pt x="651" y="1561"/>
                  </a:lnTo>
                  <a:lnTo>
                    <a:pt x="1" y="2212"/>
                  </a:lnTo>
                  <a:lnTo>
                    <a:pt x="1" y="3122"/>
                  </a:lnTo>
                  <a:lnTo>
                    <a:pt x="1562" y="1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-764775" y="1914088"/>
              <a:ext cx="161000" cy="293500"/>
            </a:xfrm>
            <a:custGeom>
              <a:rect b="b" l="l" r="r" t="t"/>
              <a:pathLst>
                <a:path extrusionOk="0" h="11740" w="6440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878" y="11740"/>
                  </a:lnTo>
                  <a:lnTo>
                    <a:pt x="6439" y="6179"/>
                  </a:lnTo>
                  <a:lnTo>
                    <a:pt x="6439" y="5561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-698125" y="2113263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3773" y="1"/>
                  </a:moveTo>
                  <a:lnTo>
                    <a:pt x="1" y="3773"/>
                  </a:lnTo>
                  <a:lnTo>
                    <a:pt x="911" y="3773"/>
                  </a:lnTo>
                  <a:lnTo>
                    <a:pt x="3773" y="911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-630625" y="2180738"/>
              <a:ext cx="26850" cy="26850"/>
            </a:xfrm>
            <a:custGeom>
              <a:rect b="b" l="l" r="r" t="t"/>
              <a:pathLst>
                <a:path extrusionOk="0" h="1074" w="1074">
                  <a:moveTo>
                    <a:pt x="1073" y="1"/>
                  </a:moveTo>
                  <a:lnTo>
                    <a:pt x="0" y="1074"/>
                  </a:lnTo>
                  <a:lnTo>
                    <a:pt x="878" y="1074"/>
                  </a:lnTo>
                  <a:lnTo>
                    <a:pt x="1073" y="87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-96640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103387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-8322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-8997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-990800" y="1818413"/>
              <a:ext cx="535800" cy="459100"/>
            </a:xfrm>
            <a:custGeom>
              <a:rect b="b" l="l" r="r" t="t"/>
              <a:pathLst>
                <a:path extrusionOk="0" h="18364" w="21432">
                  <a:moveTo>
                    <a:pt x="12220" y="966"/>
                  </a:moveTo>
                  <a:cubicBezTo>
                    <a:pt x="12234" y="966"/>
                    <a:pt x="12247" y="966"/>
                    <a:pt x="12261" y="966"/>
                  </a:cubicBezTo>
                  <a:cubicBezTo>
                    <a:pt x="16781" y="998"/>
                    <a:pt x="20456" y="4673"/>
                    <a:pt x="20456" y="9193"/>
                  </a:cubicBezTo>
                  <a:cubicBezTo>
                    <a:pt x="20456" y="14147"/>
                    <a:pt x="16386" y="17431"/>
                    <a:pt x="12153" y="17431"/>
                  </a:cubicBezTo>
                  <a:cubicBezTo>
                    <a:pt x="10134" y="17431"/>
                    <a:pt x="8077" y="16684"/>
                    <a:pt x="6407" y="15014"/>
                  </a:cubicBezTo>
                  <a:cubicBezTo>
                    <a:pt x="1246" y="9820"/>
                    <a:pt x="4898" y="966"/>
                    <a:pt x="12220" y="966"/>
                  </a:cubicBezTo>
                  <a:close/>
                  <a:moveTo>
                    <a:pt x="12170" y="1"/>
                  </a:moveTo>
                  <a:cubicBezTo>
                    <a:pt x="9919" y="1"/>
                    <a:pt x="7625" y="832"/>
                    <a:pt x="5757" y="2689"/>
                  </a:cubicBezTo>
                  <a:cubicBezTo>
                    <a:pt x="1" y="8478"/>
                    <a:pt x="4066" y="18364"/>
                    <a:pt x="12261" y="18364"/>
                  </a:cubicBezTo>
                  <a:cubicBezTo>
                    <a:pt x="17301" y="18364"/>
                    <a:pt x="21399" y="14266"/>
                    <a:pt x="21431" y="9193"/>
                  </a:cubicBezTo>
                  <a:cubicBezTo>
                    <a:pt x="21431" y="3664"/>
                    <a:pt x="16896" y="1"/>
                    <a:pt x="12170" y="1"/>
                  </a:cubicBez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14"/>
          <p:cNvSpPr/>
          <p:nvPr/>
        </p:nvSpPr>
        <p:spPr>
          <a:xfrm>
            <a:off x="8439900" y="192754"/>
            <a:ext cx="344101" cy="344101"/>
          </a:xfrm>
          <a:custGeom>
            <a:rect b="b" l="l" r="r" t="t"/>
            <a:pathLst>
              <a:path extrusionOk="0" h="1660" w="1660">
                <a:moveTo>
                  <a:pt x="1" y="1"/>
                </a:moveTo>
                <a:lnTo>
                  <a:pt x="1" y="1659"/>
                </a:lnTo>
                <a:lnTo>
                  <a:pt x="1659" y="1659"/>
                </a:lnTo>
                <a:lnTo>
                  <a:pt x="1659" y="1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8439900" y="1102755"/>
            <a:ext cx="344101" cy="344101"/>
          </a:xfrm>
          <a:custGeom>
            <a:rect b="b" l="l" r="r" t="t"/>
            <a:pathLst>
              <a:path extrusionOk="0" fill="none" h="1660" w="1660">
                <a:moveTo>
                  <a:pt x="1" y="1"/>
                </a:moveTo>
                <a:lnTo>
                  <a:pt x="1659" y="1"/>
                </a:lnTo>
                <a:lnTo>
                  <a:pt x="1659" y="1659"/>
                </a:lnTo>
                <a:lnTo>
                  <a:pt x="1" y="1659"/>
                </a:lnTo>
                <a:close/>
              </a:path>
            </a:pathLst>
          </a:custGeom>
          <a:noFill/>
          <a:ln cap="flat" cmpd="sng" w="38100">
            <a:solidFill>
              <a:srgbClr val="DE4C4D"/>
            </a:solidFill>
            <a:prstDash val="solid"/>
            <a:miter lim="3251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ONE_COLUMN_TEXT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 txBox="1"/>
          <p:nvPr>
            <p:ph type="title"/>
          </p:nvPr>
        </p:nvSpPr>
        <p:spPr>
          <a:xfrm>
            <a:off x="713225" y="38528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5" name="Google Shape;285;p15"/>
          <p:cNvSpPr txBox="1"/>
          <p:nvPr>
            <p:ph idx="1" type="subTitle"/>
          </p:nvPr>
        </p:nvSpPr>
        <p:spPr>
          <a:xfrm>
            <a:off x="713225" y="937375"/>
            <a:ext cx="4327500" cy="23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5"/>
          <p:cNvSpPr/>
          <p:nvPr/>
        </p:nvSpPr>
        <p:spPr>
          <a:xfrm>
            <a:off x="5490015" y="2833196"/>
            <a:ext cx="1777325" cy="1775384"/>
          </a:xfrm>
          <a:custGeom>
            <a:rect b="b" l="l" r="r" t="t"/>
            <a:pathLst>
              <a:path extrusionOk="0" h="29269" w="29301">
                <a:moveTo>
                  <a:pt x="0" y="1"/>
                </a:moveTo>
                <a:lnTo>
                  <a:pt x="0" y="29268"/>
                </a:lnTo>
                <a:lnTo>
                  <a:pt x="29300" y="29268"/>
                </a:lnTo>
                <a:lnTo>
                  <a:pt x="293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6389623" y="1230340"/>
            <a:ext cx="2252767" cy="2288747"/>
            <a:chOff x="2082275" y="3307545"/>
            <a:chExt cx="883750" cy="897830"/>
          </a:xfrm>
        </p:grpSpPr>
        <p:sp>
          <p:nvSpPr>
            <p:cNvPr id="288" name="Google Shape;288;p15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2529960" y="3307545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15"/>
          <p:cNvSpPr/>
          <p:nvPr/>
        </p:nvSpPr>
        <p:spPr>
          <a:xfrm>
            <a:off x="-46112" y="303511"/>
            <a:ext cx="1477121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3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 txBox="1"/>
          <p:nvPr>
            <p:ph type="title"/>
          </p:nvPr>
        </p:nvSpPr>
        <p:spPr>
          <a:xfrm>
            <a:off x="713225" y="349712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16"/>
          <p:cNvSpPr txBox="1"/>
          <p:nvPr>
            <p:ph idx="1" type="subTitle"/>
          </p:nvPr>
        </p:nvSpPr>
        <p:spPr>
          <a:xfrm>
            <a:off x="713225" y="1932250"/>
            <a:ext cx="36363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16"/>
          <p:cNvSpPr txBox="1"/>
          <p:nvPr>
            <p:ph idx="2" type="subTitle"/>
          </p:nvPr>
        </p:nvSpPr>
        <p:spPr>
          <a:xfrm>
            <a:off x="4572000" y="1932250"/>
            <a:ext cx="3639300" cy="19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0" name="Google Shape;310;p16"/>
          <p:cNvSpPr txBox="1"/>
          <p:nvPr>
            <p:ph idx="3" type="subTitle"/>
          </p:nvPr>
        </p:nvSpPr>
        <p:spPr>
          <a:xfrm>
            <a:off x="713225" y="1375754"/>
            <a:ext cx="36363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16"/>
          <p:cNvSpPr txBox="1"/>
          <p:nvPr>
            <p:ph idx="4" type="subTitle"/>
          </p:nvPr>
        </p:nvSpPr>
        <p:spPr>
          <a:xfrm>
            <a:off x="4572000" y="1375754"/>
            <a:ext cx="36393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713225" y="349850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17"/>
          <p:cNvSpPr txBox="1"/>
          <p:nvPr>
            <p:ph idx="1" type="subTitle"/>
          </p:nvPr>
        </p:nvSpPr>
        <p:spPr>
          <a:xfrm>
            <a:off x="4012127" y="1247375"/>
            <a:ext cx="38568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315" name="Google Shape;315;p17"/>
          <p:cNvSpPr txBox="1"/>
          <p:nvPr>
            <p:ph idx="2" type="subTitle"/>
          </p:nvPr>
        </p:nvSpPr>
        <p:spPr>
          <a:xfrm>
            <a:off x="4012125" y="1733175"/>
            <a:ext cx="4427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7"/>
          <p:cNvSpPr txBox="1"/>
          <p:nvPr>
            <p:ph idx="3" type="subTitle"/>
          </p:nvPr>
        </p:nvSpPr>
        <p:spPr>
          <a:xfrm>
            <a:off x="4012127" y="2540613"/>
            <a:ext cx="38568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317" name="Google Shape;317;p17"/>
          <p:cNvSpPr txBox="1"/>
          <p:nvPr>
            <p:ph idx="4" type="subTitle"/>
          </p:nvPr>
        </p:nvSpPr>
        <p:spPr>
          <a:xfrm>
            <a:off x="4012125" y="3026413"/>
            <a:ext cx="4427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7"/>
          <p:cNvSpPr txBox="1"/>
          <p:nvPr>
            <p:ph idx="5" type="subTitle"/>
          </p:nvPr>
        </p:nvSpPr>
        <p:spPr>
          <a:xfrm>
            <a:off x="4012127" y="3833850"/>
            <a:ext cx="38568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319" name="Google Shape;319;p17"/>
          <p:cNvSpPr txBox="1"/>
          <p:nvPr>
            <p:ph idx="6" type="subTitle"/>
          </p:nvPr>
        </p:nvSpPr>
        <p:spPr>
          <a:xfrm>
            <a:off x="4012125" y="4319650"/>
            <a:ext cx="4427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17"/>
          <p:cNvSpPr/>
          <p:nvPr/>
        </p:nvSpPr>
        <p:spPr>
          <a:xfrm>
            <a:off x="7666875" y="566928"/>
            <a:ext cx="1477121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>
            <a:off x="-592377" y="3155113"/>
            <a:ext cx="2252767" cy="2286674"/>
            <a:chOff x="2082275" y="3308359"/>
            <a:chExt cx="883750" cy="897016"/>
          </a:xfrm>
        </p:grpSpPr>
        <p:sp>
          <p:nvSpPr>
            <p:cNvPr id="322" name="Google Shape;322;p17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529645" y="3312020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17"/>
          <p:cNvGrpSpPr/>
          <p:nvPr/>
        </p:nvGrpSpPr>
        <p:grpSpPr>
          <a:xfrm rot="-5400000">
            <a:off x="666506" y="1379291"/>
            <a:ext cx="653277" cy="653277"/>
            <a:chOff x="7831041" y="486579"/>
            <a:chExt cx="653277" cy="653277"/>
          </a:xfrm>
        </p:grpSpPr>
        <p:sp>
          <p:nvSpPr>
            <p:cNvPr id="340" name="Google Shape;340;p17"/>
            <p:cNvSpPr/>
            <p:nvPr/>
          </p:nvSpPr>
          <p:spPr>
            <a:xfrm rot="10800000">
              <a:off x="8433079" y="486579"/>
              <a:ext cx="51239" cy="653277"/>
            </a:xfrm>
            <a:custGeom>
              <a:rect b="b" l="l" r="r" t="t"/>
              <a:pathLst>
                <a:path extrusionOk="0" h="17008" w="1334">
                  <a:moveTo>
                    <a:pt x="0" y="0"/>
                  </a:moveTo>
                  <a:lnTo>
                    <a:pt x="0" y="17008"/>
                  </a:lnTo>
                  <a:lnTo>
                    <a:pt x="1334" y="1700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rot="10800000">
              <a:off x="7831041" y="486582"/>
              <a:ext cx="653277" cy="52506"/>
            </a:xfrm>
            <a:custGeom>
              <a:rect b="b" l="l" r="r" t="t"/>
              <a:pathLst>
                <a:path extrusionOk="0" h="1367" w="17008">
                  <a:moveTo>
                    <a:pt x="0" y="1"/>
                  </a:moveTo>
                  <a:lnTo>
                    <a:pt x="0" y="1367"/>
                  </a:lnTo>
                  <a:lnTo>
                    <a:pt x="17008" y="1367"/>
                  </a:lnTo>
                  <a:lnTo>
                    <a:pt x="17008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2_2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>
            <p:ph type="title"/>
          </p:nvPr>
        </p:nvSpPr>
        <p:spPr>
          <a:xfrm>
            <a:off x="713225" y="34985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" name="Google Shape;344;p18"/>
          <p:cNvSpPr txBox="1"/>
          <p:nvPr>
            <p:ph idx="1" type="subTitle"/>
          </p:nvPr>
        </p:nvSpPr>
        <p:spPr>
          <a:xfrm>
            <a:off x="713225" y="3333525"/>
            <a:ext cx="18984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345" name="Google Shape;345;p18"/>
          <p:cNvSpPr txBox="1"/>
          <p:nvPr>
            <p:ph idx="2" type="subTitle"/>
          </p:nvPr>
        </p:nvSpPr>
        <p:spPr>
          <a:xfrm>
            <a:off x="713225" y="3819325"/>
            <a:ext cx="18984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18"/>
          <p:cNvSpPr txBox="1"/>
          <p:nvPr>
            <p:ph idx="3" type="subTitle"/>
          </p:nvPr>
        </p:nvSpPr>
        <p:spPr>
          <a:xfrm>
            <a:off x="3622800" y="3333525"/>
            <a:ext cx="18984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347" name="Google Shape;347;p18"/>
          <p:cNvSpPr txBox="1"/>
          <p:nvPr>
            <p:ph idx="4" type="subTitle"/>
          </p:nvPr>
        </p:nvSpPr>
        <p:spPr>
          <a:xfrm>
            <a:off x="3622800" y="3819325"/>
            <a:ext cx="18984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18"/>
          <p:cNvSpPr txBox="1"/>
          <p:nvPr>
            <p:ph idx="5" type="subTitle"/>
          </p:nvPr>
        </p:nvSpPr>
        <p:spPr>
          <a:xfrm>
            <a:off x="6532375" y="3333525"/>
            <a:ext cx="18984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349" name="Google Shape;349;p18"/>
          <p:cNvSpPr txBox="1"/>
          <p:nvPr>
            <p:ph idx="6" type="subTitle"/>
          </p:nvPr>
        </p:nvSpPr>
        <p:spPr>
          <a:xfrm>
            <a:off x="6532375" y="3819325"/>
            <a:ext cx="18984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0" name="Google Shape;350;p18"/>
          <p:cNvGrpSpPr/>
          <p:nvPr/>
        </p:nvGrpSpPr>
        <p:grpSpPr>
          <a:xfrm>
            <a:off x="7289929" y="839062"/>
            <a:ext cx="1452701" cy="930045"/>
            <a:chOff x="-1172100" y="1818413"/>
            <a:chExt cx="717100" cy="459100"/>
          </a:xfrm>
        </p:grpSpPr>
        <p:sp>
          <p:nvSpPr>
            <p:cNvPr id="351" name="Google Shape;351;p18"/>
            <p:cNvSpPr/>
            <p:nvPr/>
          </p:nvSpPr>
          <p:spPr>
            <a:xfrm>
              <a:off x="-1172100" y="1954738"/>
              <a:ext cx="106550" cy="212200"/>
            </a:xfrm>
            <a:custGeom>
              <a:rect b="b" l="l" r="r" t="t"/>
              <a:pathLst>
                <a:path extrusionOk="0" h="8488" w="4262">
                  <a:moveTo>
                    <a:pt x="1" y="0"/>
                  </a:moveTo>
                  <a:lnTo>
                    <a:pt x="1" y="878"/>
                  </a:lnTo>
                  <a:lnTo>
                    <a:pt x="3350" y="4260"/>
                  </a:lnTo>
                  <a:lnTo>
                    <a:pt x="1" y="7610"/>
                  </a:lnTo>
                  <a:lnTo>
                    <a:pt x="1" y="8488"/>
                  </a:lnTo>
                  <a:lnTo>
                    <a:pt x="4261" y="4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-11005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879" y="11740"/>
                  </a:lnTo>
                  <a:lnTo>
                    <a:pt x="6765" y="5886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-11680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-630625" y="1914088"/>
              <a:ext cx="26850" cy="27675"/>
            </a:xfrm>
            <a:custGeom>
              <a:rect b="b" l="l" r="r" t="t"/>
              <a:pathLst>
                <a:path extrusionOk="0" h="1107" w="1074">
                  <a:moveTo>
                    <a:pt x="0" y="0"/>
                  </a:moveTo>
                  <a:lnTo>
                    <a:pt x="1073" y="1106"/>
                  </a:lnTo>
                  <a:lnTo>
                    <a:pt x="1073" y="19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-698125" y="1914088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1" y="0"/>
                  </a:moveTo>
                  <a:lnTo>
                    <a:pt x="3773" y="3773"/>
                  </a:lnTo>
                  <a:lnTo>
                    <a:pt x="3773" y="289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-1172100" y="2022213"/>
              <a:ext cx="39050" cy="78075"/>
            </a:xfrm>
            <a:custGeom>
              <a:rect b="b" l="l" r="r" t="t"/>
              <a:pathLst>
                <a:path extrusionOk="0" h="3123" w="1562">
                  <a:moveTo>
                    <a:pt x="1" y="0"/>
                  </a:moveTo>
                  <a:lnTo>
                    <a:pt x="1" y="878"/>
                  </a:lnTo>
                  <a:lnTo>
                    <a:pt x="651" y="1561"/>
                  </a:lnTo>
                  <a:lnTo>
                    <a:pt x="1" y="2212"/>
                  </a:lnTo>
                  <a:lnTo>
                    <a:pt x="1" y="3122"/>
                  </a:lnTo>
                  <a:lnTo>
                    <a:pt x="1562" y="1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-764775" y="1914088"/>
              <a:ext cx="161000" cy="293500"/>
            </a:xfrm>
            <a:custGeom>
              <a:rect b="b" l="l" r="r" t="t"/>
              <a:pathLst>
                <a:path extrusionOk="0" h="11740" w="6440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878" y="11740"/>
                  </a:lnTo>
                  <a:lnTo>
                    <a:pt x="6439" y="6179"/>
                  </a:lnTo>
                  <a:lnTo>
                    <a:pt x="6439" y="5561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-698125" y="2113263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3773" y="1"/>
                  </a:moveTo>
                  <a:lnTo>
                    <a:pt x="1" y="3773"/>
                  </a:lnTo>
                  <a:lnTo>
                    <a:pt x="911" y="3773"/>
                  </a:lnTo>
                  <a:lnTo>
                    <a:pt x="3773" y="911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-630625" y="2180738"/>
              <a:ext cx="26850" cy="26850"/>
            </a:xfrm>
            <a:custGeom>
              <a:rect b="b" l="l" r="r" t="t"/>
              <a:pathLst>
                <a:path extrusionOk="0" h="1074" w="1074">
                  <a:moveTo>
                    <a:pt x="1073" y="1"/>
                  </a:moveTo>
                  <a:lnTo>
                    <a:pt x="0" y="1074"/>
                  </a:lnTo>
                  <a:lnTo>
                    <a:pt x="878" y="1074"/>
                  </a:lnTo>
                  <a:lnTo>
                    <a:pt x="1073" y="87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-96640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-103387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-8322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-8997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-990800" y="1818413"/>
              <a:ext cx="535800" cy="459100"/>
            </a:xfrm>
            <a:custGeom>
              <a:rect b="b" l="l" r="r" t="t"/>
              <a:pathLst>
                <a:path extrusionOk="0" h="18364" w="21432">
                  <a:moveTo>
                    <a:pt x="12220" y="966"/>
                  </a:moveTo>
                  <a:cubicBezTo>
                    <a:pt x="12234" y="966"/>
                    <a:pt x="12247" y="966"/>
                    <a:pt x="12261" y="966"/>
                  </a:cubicBezTo>
                  <a:cubicBezTo>
                    <a:pt x="16781" y="998"/>
                    <a:pt x="20456" y="4673"/>
                    <a:pt x="20456" y="9193"/>
                  </a:cubicBezTo>
                  <a:cubicBezTo>
                    <a:pt x="20456" y="14147"/>
                    <a:pt x="16386" y="17431"/>
                    <a:pt x="12153" y="17431"/>
                  </a:cubicBezTo>
                  <a:cubicBezTo>
                    <a:pt x="10134" y="17431"/>
                    <a:pt x="8077" y="16684"/>
                    <a:pt x="6407" y="15014"/>
                  </a:cubicBezTo>
                  <a:cubicBezTo>
                    <a:pt x="1246" y="9820"/>
                    <a:pt x="4898" y="966"/>
                    <a:pt x="12220" y="966"/>
                  </a:cubicBezTo>
                  <a:close/>
                  <a:moveTo>
                    <a:pt x="12170" y="1"/>
                  </a:moveTo>
                  <a:cubicBezTo>
                    <a:pt x="9919" y="1"/>
                    <a:pt x="7625" y="832"/>
                    <a:pt x="5757" y="2689"/>
                  </a:cubicBezTo>
                  <a:cubicBezTo>
                    <a:pt x="1" y="8478"/>
                    <a:pt x="4066" y="18364"/>
                    <a:pt x="12261" y="18364"/>
                  </a:cubicBezTo>
                  <a:cubicBezTo>
                    <a:pt x="17301" y="18364"/>
                    <a:pt x="21399" y="14266"/>
                    <a:pt x="21431" y="9193"/>
                  </a:cubicBezTo>
                  <a:cubicBezTo>
                    <a:pt x="21431" y="3664"/>
                    <a:pt x="16896" y="1"/>
                    <a:pt x="12170" y="1"/>
                  </a:cubicBez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18"/>
          <p:cNvSpPr/>
          <p:nvPr/>
        </p:nvSpPr>
        <p:spPr>
          <a:xfrm>
            <a:off x="-1122175" y="571070"/>
            <a:ext cx="1477121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TWO_COLUMNS_2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 txBox="1"/>
          <p:nvPr>
            <p:ph type="title"/>
          </p:nvPr>
        </p:nvSpPr>
        <p:spPr>
          <a:xfrm>
            <a:off x="713225" y="348064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19"/>
          <p:cNvSpPr txBox="1"/>
          <p:nvPr>
            <p:ph idx="1" type="subTitle"/>
          </p:nvPr>
        </p:nvSpPr>
        <p:spPr>
          <a:xfrm>
            <a:off x="702825" y="1619765"/>
            <a:ext cx="27123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19"/>
          <p:cNvSpPr txBox="1"/>
          <p:nvPr>
            <p:ph idx="2" type="subTitle"/>
          </p:nvPr>
        </p:nvSpPr>
        <p:spPr>
          <a:xfrm>
            <a:off x="702825" y="1238275"/>
            <a:ext cx="2712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19"/>
          <p:cNvSpPr txBox="1"/>
          <p:nvPr>
            <p:ph idx="3" type="subTitle"/>
          </p:nvPr>
        </p:nvSpPr>
        <p:spPr>
          <a:xfrm>
            <a:off x="702825" y="3389536"/>
            <a:ext cx="27123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1" name="Google Shape;371;p19"/>
          <p:cNvSpPr txBox="1"/>
          <p:nvPr>
            <p:ph idx="4" type="subTitle"/>
          </p:nvPr>
        </p:nvSpPr>
        <p:spPr>
          <a:xfrm>
            <a:off x="702825" y="3008046"/>
            <a:ext cx="2712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9"/>
          <p:cNvSpPr txBox="1"/>
          <p:nvPr>
            <p:ph idx="5" type="subTitle"/>
          </p:nvPr>
        </p:nvSpPr>
        <p:spPr>
          <a:xfrm>
            <a:off x="5727725" y="1619765"/>
            <a:ext cx="27123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3" name="Google Shape;373;p19"/>
          <p:cNvSpPr txBox="1"/>
          <p:nvPr>
            <p:ph idx="6" type="subTitle"/>
          </p:nvPr>
        </p:nvSpPr>
        <p:spPr>
          <a:xfrm>
            <a:off x="5727725" y="1238275"/>
            <a:ext cx="2712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19"/>
          <p:cNvSpPr txBox="1"/>
          <p:nvPr>
            <p:ph idx="7" type="subTitle"/>
          </p:nvPr>
        </p:nvSpPr>
        <p:spPr>
          <a:xfrm>
            <a:off x="5727725" y="3389536"/>
            <a:ext cx="27123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5" name="Google Shape;375;p19"/>
          <p:cNvSpPr txBox="1"/>
          <p:nvPr>
            <p:ph idx="8" type="subTitle"/>
          </p:nvPr>
        </p:nvSpPr>
        <p:spPr>
          <a:xfrm>
            <a:off x="5727725" y="3008046"/>
            <a:ext cx="2712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6" name="Google Shape;376;p19"/>
          <p:cNvGrpSpPr/>
          <p:nvPr/>
        </p:nvGrpSpPr>
        <p:grpSpPr>
          <a:xfrm>
            <a:off x="7831041" y="486579"/>
            <a:ext cx="653277" cy="653277"/>
            <a:chOff x="7831041" y="486579"/>
            <a:chExt cx="653277" cy="653277"/>
          </a:xfrm>
        </p:grpSpPr>
        <p:sp>
          <p:nvSpPr>
            <p:cNvPr id="377" name="Google Shape;377;p19"/>
            <p:cNvSpPr/>
            <p:nvPr/>
          </p:nvSpPr>
          <p:spPr>
            <a:xfrm rot="10800000">
              <a:off x="8433079" y="486579"/>
              <a:ext cx="51239" cy="653277"/>
            </a:xfrm>
            <a:custGeom>
              <a:rect b="b" l="l" r="r" t="t"/>
              <a:pathLst>
                <a:path extrusionOk="0" h="17008" w="1334">
                  <a:moveTo>
                    <a:pt x="0" y="0"/>
                  </a:moveTo>
                  <a:lnTo>
                    <a:pt x="0" y="17008"/>
                  </a:lnTo>
                  <a:lnTo>
                    <a:pt x="1334" y="1700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 rot="10800000">
              <a:off x="7831041" y="486582"/>
              <a:ext cx="653277" cy="52506"/>
            </a:xfrm>
            <a:custGeom>
              <a:rect b="b" l="l" r="r" t="t"/>
              <a:pathLst>
                <a:path extrusionOk="0" h="1367" w="17008">
                  <a:moveTo>
                    <a:pt x="0" y="1"/>
                  </a:moveTo>
                  <a:lnTo>
                    <a:pt x="0" y="1367"/>
                  </a:lnTo>
                  <a:lnTo>
                    <a:pt x="17008" y="1367"/>
                  </a:lnTo>
                  <a:lnTo>
                    <a:pt x="17008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19"/>
          <p:cNvSpPr/>
          <p:nvPr/>
        </p:nvSpPr>
        <p:spPr>
          <a:xfrm>
            <a:off x="8427900" y="4608578"/>
            <a:ext cx="839497" cy="838320"/>
          </a:xfrm>
          <a:custGeom>
            <a:rect b="b" l="l" r="r" t="t"/>
            <a:pathLst>
              <a:path extrusionOk="0" h="23512" w="23545">
                <a:moveTo>
                  <a:pt x="11773" y="0"/>
                </a:moveTo>
                <a:cubicBezTo>
                  <a:pt x="5269" y="0"/>
                  <a:pt x="1" y="5268"/>
                  <a:pt x="1" y="11772"/>
                </a:cubicBezTo>
                <a:cubicBezTo>
                  <a:pt x="1" y="18244"/>
                  <a:pt x="5269" y="23512"/>
                  <a:pt x="11773" y="23512"/>
                </a:cubicBezTo>
                <a:cubicBezTo>
                  <a:pt x="18277" y="23512"/>
                  <a:pt x="23545" y="18244"/>
                  <a:pt x="23545" y="11772"/>
                </a:cubicBezTo>
                <a:cubicBezTo>
                  <a:pt x="23545" y="5268"/>
                  <a:pt x="18277" y="0"/>
                  <a:pt x="11773" y="0"/>
                </a:cubicBezTo>
                <a:close/>
              </a:path>
            </a:pathLst>
          </a:custGeom>
          <a:solidFill>
            <a:srgbClr val="1500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19"/>
          <p:cNvGrpSpPr/>
          <p:nvPr/>
        </p:nvGrpSpPr>
        <p:grpSpPr>
          <a:xfrm>
            <a:off x="-334271" y="3975629"/>
            <a:ext cx="701241" cy="1384689"/>
            <a:chOff x="-448478" y="3573963"/>
            <a:chExt cx="904710" cy="1786465"/>
          </a:xfrm>
        </p:grpSpPr>
        <p:sp>
          <p:nvSpPr>
            <p:cNvPr id="381" name="Google Shape;381;p19"/>
            <p:cNvSpPr/>
            <p:nvPr/>
          </p:nvSpPr>
          <p:spPr>
            <a:xfrm>
              <a:off x="-323012" y="5032499"/>
              <a:ext cx="655832" cy="327929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-448478" y="4585882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-448478" y="4826057"/>
              <a:ext cx="904710" cy="520181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-448478" y="3573963"/>
              <a:ext cx="83021" cy="83025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-448478" y="3573963"/>
              <a:ext cx="291509" cy="289467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-115552" y="5225995"/>
              <a:ext cx="240912" cy="119496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-448478" y="3573963"/>
              <a:ext cx="904710" cy="49790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66777" y="3573963"/>
              <a:ext cx="289455" cy="289467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373211" y="3573963"/>
              <a:ext cx="83021" cy="83025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-448478" y="4171007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-448478" y="4379441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-448478" y="3756070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-448478" y="3964565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2">
  <p:cSld name="TITLE_AND_TWO_COLUMNS_2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"/>
          <p:cNvSpPr txBox="1"/>
          <p:nvPr>
            <p:ph type="title"/>
          </p:nvPr>
        </p:nvSpPr>
        <p:spPr>
          <a:xfrm>
            <a:off x="713225" y="348064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" name="Google Shape;396;p20"/>
          <p:cNvSpPr txBox="1"/>
          <p:nvPr>
            <p:ph idx="1" type="subTitle"/>
          </p:nvPr>
        </p:nvSpPr>
        <p:spPr>
          <a:xfrm>
            <a:off x="702648" y="3049483"/>
            <a:ext cx="18342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7" name="Google Shape;397;p20"/>
          <p:cNvSpPr txBox="1"/>
          <p:nvPr>
            <p:ph idx="2" type="subTitle"/>
          </p:nvPr>
        </p:nvSpPr>
        <p:spPr>
          <a:xfrm>
            <a:off x="702648" y="2539451"/>
            <a:ext cx="18342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20"/>
          <p:cNvSpPr txBox="1"/>
          <p:nvPr>
            <p:ph idx="3" type="subTitle"/>
          </p:nvPr>
        </p:nvSpPr>
        <p:spPr>
          <a:xfrm>
            <a:off x="2670373" y="3049483"/>
            <a:ext cx="18342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9" name="Google Shape;399;p20"/>
          <p:cNvSpPr txBox="1"/>
          <p:nvPr>
            <p:ph idx="4" type="subTitle"/>
          </p:nvPr>
        </p:nvSpPr>
        <p:spPr>
          <a:xfrm>
            <a:off x="2670373" y="2539451"/>
            <a:ext cx="18342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0"/>
          <p:cNvSpPr txBox="1"/>
          <p:nvPr>
            <p:ph idx="5" type="subTitle"/>
          </p:nvPr>
        </p:nvSpPr>
        <p:spPr>
          <a:xfrm>
            <a:off x="4638098" y="3049483"/>
            <a:ext cx="18342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20"/>
          <p:cNvSpPr txBox="1"/>
          <p:nvPr>
            <p:ph idx="6" type="subTitle"/>
          </p:nvPr>
        </p:nvSpPr>
        <p:spPr>
          <a:xfrm>
            <a:off x="4638098" y="2539451"/>
            <a:ext cx="18342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0"/>
          <p:cNvSpPr txBox="1"/>
          <p:nvPr>
            <p:ph idx="7" type="subTitle"/>
          </p:nvPr>
        </p:nvSpPr>
        <p:spPr>
          <a:xfrm>
            <a:off x="6605823" y="3049483"/>
            <a:ext cx="18342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3" name="Google Shape;403;p20"/>
          <p:cNvSpPr txBox="1"/>
          <p:nvPr>
            <p:ph idx="8" type="subTitle"/>
          </p:nvPr>
        </p:nvSpPr>
        <p:spPr>
          <a:xfrm>
            <a:off x="6605823" y="2539451"/>
            <a:ext cx="18342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20"/>
          <p:cNvSpPr/>
          <p:nvPr/>
        </p:nvSpPr>
        <p:spPr>
          <a:xfrm>
            <a:off x="-79703" y="571075"/>
            <a:ext cx="434650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2304225" y="2184600"/>
            <a:ext cx="2880900" cy="7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2" type="title"/>
          </p:nvPr>
        </p:nvSpPr>
        <p:spPr>
          <a:xfrm>
            <a:off x="713225" y="1228509"/>
            <a:ext cx="1918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2" name="Google Shape;32;p3"/>
          <p:cNvGrpSpPr/>
          <p:nvPr/>
        </p:nvGrpSpPr>
        <p:grpSpPr>
          <a:xfrm>
            <a:off x="6717248" y="905338"/>
            <a:ext cx="2252782" cy="2286674"/>
            <a:chOff x="2082275" y="3308359"/>
            <a:chExt cx="883756" cy="897016"/>
          </a:xfrm>
        </p:grpSpPr>
        <p:sp>
          <p:nvSpPr>
            <p:cNvPr id="33" name="Google Shape;33;p3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533506" y="3308361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3"/>
          <p:cNvSpPr/>
          <p:nvPr/>
        </p:nvSpPr>
        <p:spPr>
          <a:xfrm>
            <a:off x="-1196250" y="-1127625"/>
            <a:ext cx="2298357" cy="1963492"/>
          </a:xfrm>
          <a:custGeom>
            <a:rect b="b" l="l" r="r" t="t"/>
            <a:pathLst>
              <a:path extrusionOk="0" h="13363" w="15642">
                <a:moveTo>
                  <a:pt x="8943" y="712"/>
                </a:moveTo>
                <a:cubicBezTo>
                  <a:pt x="12260" y="712"/>
                  <a:pt x="14927" y="3379"/>
                  <a:pt x="14959" y="6696"/>
                </a:cubicBezTo>
                <a:cubicBezTo>
                  <a:pt x="14959" y="10303"/>
                  <a:pt x="11999" y="12705"/>
                  <a:pt x="8916" y="12705"/>
                </a:cubicBezTo>
                <a:cubicBezTo>
                  <a:pt x="7440" y="12705"/>
                  <a:pt x="5936" y="12155"/>
                  <a:pt x="4715" y="10923"/>
                </a:cubicBezTo>
                <a:cubicBezTo>
                  <a:pt x="911" y="7151"/>
                  <a:pt x="3610" y="712"/>
                  <a:pt x="8943" y="712"/>
                </a:cubicBezTo>
                <a:close/>
                <a:moveTo>
                  <a:pt x="8905" y="0"/>
                </a:moveTo>
                <a:cubicBezTo>
                  <a:pt x="7260" y="0"/>
                  <a:pt x="5586" y="612"/>
                  <a:pt x="4228" y="1980"/>
                </a:cubicBezTo>
                <a:cubicBezTo>
                  <a:pt x="0" y="6176"/>
                  <a:pt x="2992" y="13362"/>
                  <a:pt x="8943" y="13362"/>
                </a:cubicBezTo>
                <a:cubicBezTo>
                  <a:pt x="12650" y="13362"/>
                  <a:pt x="15642" y="10371"/>
                  <a:pt x="15642" y="6696"/>
                </a:cubicBezTo>
                <a:cubicBezTo>
                  <a:pt x="15642" y="2671"/>
                  <a:pt x="12340" y="0"/>
                  <a:pt x="8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 txBox="1"/>
          <p:nvPr>
            <p:ph idx="1" type="subTitle"/>
          </p:nvPr>
        </p:nvSpPr>
        <p:spPr>
          <a:xfrm>
            <a:off x="1059725" y="3292286"/>
            <a:ext cx="34485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"/>
          <p:cNvSpPr txBox="1"/>
          <p:nvPr>
            <p:ph type="title"/>
          </p:nvPr>
        </p:nvSpPr>
        <p:spPr>
          <a:xfrm>
            <a:off x="713871" y="349717"/>
            <a:ext cx="77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7" name="Google Shape;407;p21"/>
          <p:cNvSpPr txBox="1"/>
          <p:nvPr>
            <p:ph idx="1" type="subTitle"/>
          </p:nvPr>
        </p:nvSpPr>
        <p:spPr>
          <a:xfrm>
            <a:off x="713225" y="1518778"/>
            <a:ext cx="20748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21"/>
          <p:cNvSpPr txBox="1"/>
          <p:nvPr>
            <p:ph idx="2" type="subTitle"/>
          </p:nvPr>
        </p:nvSpPr>
        <p:spPr>
          <a:xfrm>
            <a:off x="6356775" y="2689000"/>
            <a:ext cx="20757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21"/>
          <p:cNvSpPr txBox="1"/>
          <p:nvPr>
            <p:ph idx="3" type="subTitle"/>
          </p:nvPr>
        </p:nvSpPr>
        <p:spPr>
          <a:xfrm>
            <a:off x="6356775" y="1520611"/>
            <a:ext cx="20757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21"/>
          <p:cNvSpPr txBox="1"/>
          <p:nvPr>
            <p:ph idx="4" type="subTitle"/>
          </p:nvPr>
        </p:nvSpPr>
        <p:spPr>
          <a:xfrm>
            <a:off x="713225" y="3859330"/>
            <a:ext cx="20748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21"/>
          <p:cNvSpPr txBox="1"/>
          <p:nvPr>
            <p:ph idx="5" type="subTitle"/>
          </p:nvPr>
        </p:nvSpPr>
        <p:spPr>
          <a:xfrm>
            <a:off x="719086" y="2689009"/>
            <a:ext cx="20748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21"/>
          <p:cNvSpPr txBox="1"/>
          <p:nvPr>
            <p:ph idx="6" type="subTitle"/>
          </p:nvPr>
        </p:nvSpPr>
        <p:spPr>
          <a:xfrm>
            <a:off x="6356775" y="3859335"/>
            <a:ext cx="20757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21"/>
          <p:cNvSpPr txBox="1"/>
          <p:nvPr>
            <p:ph idx="7" type="subTitle"/>
          </p:nvPr>
        </p:nvSpPr>
        <p:spPr>
          <a:xfrm>
            <a:off x="713225" y="1124738"/>
            <a:ext cx="20757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414" name="Google Shape;414;p21"/>
          <p:cNvSpPr txBox="1"/>
          <p:nvPr>
            <p:ph idx="8" type="subTitle"/>
          </p:nvPr>
        </p:nvSpPr>
        <p:spPr>
          <a:xfrm>
            <a:off x="713225" y="2299301"/>
            <a:ext cx="20757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415" name="Google Shape;415;p21"/>
          <p:cNvSpPr txBox="1"/>
          <p:nvPr>
            <p:ph idx="9" type="subTitle"/>
          </p:nvPr>
        </p:nvSpPr>
        <p:spPr>
          <a:xfrm>
            <a:off x="713225" y="3466389"/>
            <a:ext cx="20757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416" name="Google Shape;416;p21"/>
          <p:cNvSpPr txBox="1"/>
          <p:nvPr>
            <p:ph idx="13" type="subTitle"/>
          </p:nvPr>
        </p:nvSpPr>
        <p:spPr>
          <a:xfrm>
            <a:off x="6366141" y="1124738"/>
            <a:ext cx="20757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417" name="Google Shape;417;p21"/>
          <p:cNvSpPr txBox="1"/>
          <p:nvPr>
            <p:ph idx="14" type="subTitle"/>
          </p:nvPr>
        </p:nvSpPr>
        <p:spPr>
          <a:xfrm>
            <a:off x="6366141" y="2299301"/>
            <a:ext cx="20757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418" name="Google Shape;418;p21"/>
          <p:cNvSpPr txBox="1"/>
          <p:nvPr>
            <p:ph idx="15" type="subTitle"/>
          </p:nvPr>
        </p:nvSpPr>
        <p:spPr>
          <a:xfrm>
            <a:off x="6366141" y="3466389"/>
            <a:ext cx="20757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400">
                <a:solidFill>
                  <a:srgbClr val="1500B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grpSp>
        <p:nvGrpSpPr>
          <p:cNvPr id="419" name="Google Shape;419;p21"/>
          <p:cNvGrpSpPr/>
          <p:nvPr/>
        </p:nvGrpSpPr>
        <p:grpSpPr>
          <a:xfrm>
            <a:off x="7992683" y="5"/>
            <a:ext cx="1151313" cy="594572"/>
            <a:chOff x="-1172100" y="1914088"/>
            <a:chExt cx="568325" cy="293500"/>
          </a:xfrm>
        </p:grpSpPr>
        <p:sp>
          <p:nvSpPr>
            <p:cNvPr id="420" name="Google Shape;420;p21"/>
            <p:cNvSpPr/>
            <p:nvPr/>
          </p:nvSpPr>
          <p:spPr>
            <a:xfrm>
              <a:off x="-1172100" y="1954738"/>
              <a:ext cx="106550" cy="212200"/>
            </a:xfrm>
            <a:custGeom>
              <a:rect b="b" l="l" r="r" t="t"/>
              <a:pathLst>
                <a:path extrusionOk="0" h="8488" w="4262">
                  <a:moveTo>
                    <a:pt x="1" y="0"/>
                  </a:moveTo>
                  <a:lnTo>
                    <a:pt x="1" y="878"/>
                  </a:lnTo>
                  <a:lnTo>
                    <a:pt x="3350" y="4260"/>
                  </a:lnTo>
                  <a:lnTo>
                    <a:pt x="1" y="7610"/>
                  </a:lnTo>
                  <a:lnTo>
                    <a:pt x="1" y="8488"/>
                  </a:lnTo>
                  <a:lnTo>
                    <a:pt x="4261" y="4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-11005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879" y="11740"/>
                  </a:lnTo>
                  <a:lnTo>
                    <a:pt x="6765" y="5886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-11680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-630625" y="1914088"/>
              <a:ext cx="26850" cy="27675"/>
            </a:xfrm>
            <a:custGeom>
              <a:rect b="b" l="l" r="r" t="t"/>
              <a:pathLst>
                <a:path extrusionOk="0" h="1107" w="1074">
                  <a:moveTo>
                    <a:pt x="0" y="0"/>
                  </a:moveTo>
                  <a:lnTo>
                    <a:pt x="1073" y="1106"/>
                  </a:lnTo>
                  <a:lnTo>
                    <a:pt x="1073" y="19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-698125" y="1914088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1" y="0"/>
                  </a:moveTo>
                  <a:lnTo>
                    <a:pt x="3773" y="3773"/>
                  </a:lnTo>
                  <a:lnTo>
                    <a:pt x="3773" y="289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-1172100" y="2022213"/>
              <a:ext cx="39050" cy="78075"/>
            </a:xfrm>
            <a:custGeom>
              <a:rect b="b" l="l" r="r" t="t"/>
              <a:pathLst>
                <a:path extrusionOk="0" h="3123" w="1562">
                  <a:moveTo>
                    <a:pt x="1" y="0"/>
                  </a:moveTo>
                  <a:lnTo>
                    <a:pt x="1" y="878"/>
                  </a:lnTo>
                  <a:lnTo>
                    <a:pt x="651" y="1561"/>
                  </a:lnTo>
                  <a:lnTo>
                    <a:pt x="1" y="2212"/>
                  </a:lnTo>
                  <a:lnTo>
                    <a:pt x="1" y="3122"/>
                  </a:lnTo>
                  <a:lnTo>
                    <a:pt x="1562" y="1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-764775" y="1914088"/>
              <a:ext cx="161000" cy="293500"/>
            </a:xfrm>
            <a:custGeom>
              <a:rect b="b" l="l" r="r" t="t"/>
              <a:pathLst>
                <a:path extrusionOk="0" h="11740" w="6440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878" y="11740"/>
                  </a:lnTo>
                  <a:lnTo>
                    <a:pt x="6439" y="6179"/>
                  </a:lnTo>
                  <a:lnTo>
                    <a:pt x="6439" y="5561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-698125" y="2113263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3773" y="1"/>
                  </a:moveTo>
                  <a:lnTo>
                    <a:pt x="1" y="3773"/>
                  </a:lnTo>
                  <a:lnTo>
                    <a:pt x="911" y="3773"/>
                  </a:lnTo>
                  <a:lnTo>
                    <a:pt x="3773" y="911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-630625" y="2180738"/>
              <a:ext cx="26850" cy="26850"/>
            </a:xfrm>
            <a:custGeom>
              <a:rect b="b" l="l" r="r" t="t"/>
              <a:pathLst>
                <a:path extrusionOk="0" h="1074" w="1074">
                  <a:moveTo>
                    <a:pt x="1073" y="1"/>
                  </a:moveTo>
                  <a:lnTo>
                    <a:pt x="0" y="1074"/>
                  </a:lnTo>
                  <a:lnTo>
                    <a:pt x="878" y="1074"/>
                  </a:lnTo>
                  <a:lnTo>
                    <a:pt x="1073" y="87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-96640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-103387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-8322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-8997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_2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"/>
          <p:cNvSpPr txBox="1"/>
          <p:nvPr>
            <p:ph type="title"/>
          </p:nvPr>
        </p:nvSpPr>
        <p:spPr>
          <a:xfrm>
            <a:off x="713225" y="348059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5" name="Google Shape;435;p22"/>
          <p:cNvSpPr txBox="1"/>
          <p:nvPr>
            <p:ph idx="1" type="subTitle"/>
          </p:nvPr>
        </p:nvSpPr>
        <p:spPr>
          <a:xfrm>
            <a:off x="5591700" y="1532300"/>
            <a:ext cx="28482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22"/>
          <p:cNvSpPr txBox="1"/>
          <p:nvPr>
            <p:ph hasCustomPrompt="1" idx="2" type="title"/>
          </p:nvPr>
        </p:nvSpPr>
        <p:spPr>
          <a:xfrm>
            <a:off x="4804200" y="1532300"/>
            <a:ext cx="787500" cy="7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37" name="Google Shape;437;p22"/>
          <p:cNvSpPr txBox="1"/>
          <p:nvPr>
            <p:ph idx="3" type="subTitle"/>
          </p:nvPr>
        </p:nvSpPr>
        <p:spPr>
          <a:xfrm>
            <a:off x="5591700" y="2314825"/>
            <a:ext cx="28482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22"/>
          <p:cNvSpPr txBox="1"/>
          <p:nvPr>
            <p:ph hasCustomPrompt="1" idx="4" type="title"/>
          </p:nvPr>
        </p:nvSpPr>
        <p:spPr>
          <a:xfrm>
            <a:off x="4804200" y="2314825"/>
            <a:ext cx="787500" cy="7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39" name="Google Shape;439;p22"/>
          <p:cNvSpPr txBox="1"/>
          <p:nvPr>
            <p:ph idx="5" type="subTitle"/>
          </p:nvPr>
        </p:nvSpPr>
        <p:spPr>
          <a:xfrm>
            <a:off x="5591700" y="3097350"/>
            <a:ext cx="28482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22"/>
          <p:cNvSpPr txBox="1"/>
          <p:nvPr>
            <p:ph hasCustomPrompt="1" idx="6" type="title"/>
          </p:nvPr>
        </p:nvSpPr>
        <p:spPr>
          <a:xfrm>
            <a:off x="4804200" y="3097350"/>
            <a:ext cx="787500" cy="7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1" name="Google Shape;441;p22"/>
          <p:cNvSpPr txBox="1"/>
          <p:nvPr>
            <p:ph idx="7" type="subTitle"/>
          </p:nvPr>
        </p:nvSpPr>
        <p:spPr>
          <a:xfrm>
            <a:off x="5591700" y="3879875"/>
            <a:ext cx="28482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22"/>
          <p:cNvSpPr txBox="1"/>
          <p:nvPr>
            <p:ph hasCustomPrompt="1" idx="8" type="title"/>
          </p:nvPr>
        </p:nvSpPr>
        <p:spPr>
          <a:xfrm>
            <a:off x="4804200" y="3879875"/>
            <a:ext cx="787500" cy="7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3" name="Google Shape;443;p22"/>
          <p:cNvSpPr/>
          <p:nvPr/>
        </p:nvSpPr>
        <p:spPr>
          <a:xfrm>
            <a:off x="261663" y="3341319"/>
            <a:ext cx="1504167" cy="1502524"/>
          </a:xfrm>
          <a:custGeom>
            <a:rect b="b" l="l" r="r" t="t"/>
            <a:pathLst>
              <a:path extrusionOk="0" h="29269" w="29301">
                <a:moveTo>
                  <a:pt x="0" y="1"/>
                </a:moveTo>
                <a:lnTo>
                  <a:pt x="0" y="29268"/>
                </a:lnTo>
                <a:lnTo>
                  <a:pt x="29300" y="29268"/>
                </a:lnTo>
                <a:lnTo>
                  <a:pt x="29300" y="1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BODY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"/>
          <p:cNvSpPr txBox="1"/>
          <p:nvPr>
            <p:ph type="title"/>
          </p:nvPr>
        </p:nvSpPr>
        <p:spPr>
          <a:xfrm>
            <a:off x="4572000" y="539500"/>
            <a:ext cx="36900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46" name="Google Shape;446;p23"/>
          <p:cNvSpPr txBox="1"/>
          <p:nvPr>
            <p:ph idx="1" type="subTitle"/>
          </p:nvPr>
        </p:nvSpPr>
        <p:spPr>
          <a:xfrm>
            <a:off x="4572000" y="2451450"/>
            <a:ext cx="2471100" cy="14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23"/>
          <p:cNvSpPr/>
          <p:nvPr/>
        </p:nvSpPr>
        <p:spPr>
          <a:xfrm>
            <a:off x="753390" y="2551771"/>
            <a:ext cx="1777325" cy="1775384"/>
          </a:xfrm>
          <a:custGeom>
            <a:rect b="b" l="l" r="r" t="t"/>
            <a:pathLst>
              <a:path extrusionOk="0" h="29269" w="29301">
                <a:moveTo>
                  <a:pt x="0" y="1"/>
                </a:moveTo>
                <a:lnTo>
                  <a:pt x="0" y="29268"/>
                </a:lnTo>
                <a:lnTo>
                  <a:pt x="29300" y="29268"/>
                </a:lnTo>
                <a:lnTo>
                  <a:pt x="29300" y="1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3"/>
          <p:cNvSpPr/>
          <p:nvPr/>
        </p:nvSpPr>
        <p:spPr>
          <a:xfrm rot="-5400000">
            <a:off x="2210467" y="1930305"/>
            <a:ext cx="1465323" cy="1463328"/>
          </a:xfrm>
          <a:custGeom>
            <a:rect b="b" l="l" r="r" t="t"/>
            <a:pathLst>
              <a:path extrusionOk="0" h="23512" w="23545">
                <a:moveTo>
                  <a:pt x="11773" y="0"/>
                </a:moveTo>
                <a:cubicBezTo>
                  <a:pt x="5269" y="0"/>
                  <a:pt x="1" y="5268"/>
                  <a:pt x="1" y="11772"/>
                </a:cubicBezTo>
                <a:cubicBezTo>
                  <a:pt x="1" y="18244"/>
                  <a:pt x="5269" y="23512"/>
                  <a:pt x="11773" y="23512"/>
                </a:cubicBezTo>
                <a:cubicBezTo>
                  <a:pt x="18277" y="23512"/>
                  <a:pt x="23545" y="18244"/>
                  <a:pt x="23545" y="11772"/>
                </a:cubicBezTo>
                <a:cubicBezTo>
                  <a:pt x="23545" y="5268"/>
                  <a:pt x="18277" y="0"/>
                  <a:pt x="11773" y="0"/>
                </a:cubicBezTo>
                <a:close/>
              </a:path>
            </a:pathLst>
          </a:custGeom>
          <a:solidFill>
            <a:srgbClr val="1500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3"/>
          <p:cNvGrpSpPr/>
          <p:nvPr/>
        </p:nvGrpSpPr>
        <p:grpSpPr>
          <a:xfrm>
            <a:off x="1083223" y="1072863"/>
            <a:ext cx="2252782" cy="2286674"/>
            <a:chOff x="2082275" y="3308359"/>
            <a:chExt cx="883756" cy="897016"/>
          </a:xfrm>
        </p:grpSpPr>
        <p:sp>
          <p:nvSpPr>
            <p:cNvPr id="450" name="Google Shape;450;p23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2533506" y="3308361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23"/>
          <p:cNvSpPr txBox="1"/>
          <p:nvPr/>
        </p:nvSpPr>
        <p:spPr>
          <a:xfrm>
            <a:off x="4572000" y="3587675"/>
            <a:ext cx="32673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presentation template was created by Slidesgo, including icons by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Freepik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AND_BODY_1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"/>
          <p:cNvSpPr txBox="1"/>
          <p:nvPr>
            <p:ph type="title"/>
          </p:nvPr>
        </p:nvSpPr>
        <p:spPr>
          <a:xfrm>
            <a:off x="865625" y="1481375"/>
            <a:ext cx="28986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0" name="Google Shape;470;p24"/>
          <p:cNvSpPr txBox="1"/>
          <p:nvPr>
            <p:ph idx="1" type="subTitle"/>
          </p:nvPr>
        </p:nvSpPr>
        <p:spPr>
          <a:xfrm>
            <a:off x="865625" y="2037331"/>
            <a:ext cx="26730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1" name="Google Shape;471;p24"/>
          <p:cNvGrpSpPr/>
          <p:nvPr/>
        </p:nvGrpSpPr>
        <p:grpSpPr>
          <a:xfrm>
            <a:off x="6147023" y="848238"/>
            <a:ext cx="2252782" cy="2286674"/>
            <a:chOff x="2082275" y="3308359"/>
            <a:chExt cx="883756" cy="897016"/>
          </a:xfrm>
        </p:grpSpPr>
        <p:sp>
          <p:nvSpPr>
            <p:cNvPr id="472" name="Google Shape;472;p24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533506" y="3308361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24"/>
          <p:cNvSpPr/>
          <p:nvPr/>
        </p:nvSpPr>
        <p:spPr>
          <a:xfrm>
            <a:off x="-25337" y="576704"/>
            <a:ext cx="1477121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TITLE_AND_BODY_1_2_1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"/>
          <p:cNvSpPr txBox="1"/>
          <p:nvPr>
            <p:ph type="title"/>
          </p:nvPr>
        </p:nvSpPr>
        <p:spPr>
          <a:xfrm>
            <a:off x="5388900" y="1486518"/>
            <a:ext cx="17250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2" name="Google Shape;492;p25"/>
          <p:cNvSpPr txBox="1"/>
          <p:nvPr>
            <p:ph idx="1" type="subTitle"/>
          </p:nvPr>
        </p:nvSpPr>
        <p:spPr>
          <a:xfrm>
            <a:off x="5388900" y="2034918"/>
            <a:ext cx="2670000" cy="13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3" name="Google Shape;493;p25"/>
          <p:cNvGrpSpPr/>
          <p:nvPr/>
        </p:nvGrpSpPr>
        <p:grpSpPr>
          <a:xfrm>
            <a:off x="-191491" y="3383025"/>
            <a:ext cx="904710" cy="1786465"/>
            <a:chOff x="-159841" y="4099600"/>
            <a:chExt cx="904710" cy="1786465"/>
          </a:xfrm>
        </p:grpSpPr>
        <p:sp>
          <p:nvSpPr>
            <p:cNvPr id="494" name="Google Shape;494;p25"/>
            <p:cNvSpPr/>
            <p:nvPr/>
          </p:nvSpPr>
          <p:spPr>
            <a:xfrm>
              <a:off x="-34375" y="5558136"/>
              <a:ext cx="655832" cy="327929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-159841" y="5111520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-159841" y="5351694"/>
              <a:ext cx="904710" cy="520181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-159841" y="4099600"/>
              <a:ext cx="83021" cy="83025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-159841" y="4099600"/>
              <a:ext cx="291509" cy="289467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173085" y="5751633"/>
              <a:ext cx="240912" cy="119496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-159841" y="4099600"/>
              <a:ext cx="904710" cy="49790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455415" y="4099600"/>
              <a:ext cx="289455" cy="289467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661848" y="4099600"/>
              <a:ext cx="83021" cy="83025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-159841" y="4696645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-159841" y="4905078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-159841" y="4281707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-159841" y="4490203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25"/>
          <p:cNvSpPr/>
          <p:nvPr/>
        </p:nvSpPr>
        <p:spPr>
          <a:xfrm>
            <a:off x="8439907" y="285124"/>
            <a:ext cx="1465323" cy="1463328"/>
          </a:xfrm>
          <a:custGeom>
            <a:rect b="b" l="l" r="r" t="t"/>
            <a:pathLst>
              <a:path extrusionOk="0" h="23512" w="23545">
                <a:moveTo>
                  <a:pt x="11773" y="0"/>
                </a:moveTo>
                <a:cubicBezTo>
                  <a:pt x="5269" y="0"/>
                  <a:pt x="1" y="5268"/>
                  <a:pt x="1" y="11772"/>
                </a:cubicBezTo>
                <a:cubicBezTo>
                  <a:pt x="1" y="18244"/>
                  <a:pt x="5269" y="23512"/>
                  <a:pt x="11773" y="23512"/>
                </a:cubicBezTo>
                <a:cubicBezTo>
                  <a:pt x="18277" y="23512"/>
                  <a:pt x="23545" y="18244"/>
                  <a:pt x="23545" y="11772"/>
                </a:cubicBezTo>
                <a:cubicBezTo>
                  <a:pt x="23545" y="5268"/>
                  <a:pt x="18277" y="0"/>
                  <a:pt x="11773" y="0"/>
                </a:cubicBezTo>
                <a:close/>
              </a:path>
            </a:pathLst>
          </a:custGeom>
          <a:solidFill>
            <a:srgbClr val="1500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25"/>
          <p:cNvGrpSpPr/>
          <p:nvPr/>
        </p:nvGrpSpPr>
        <p:grpSpPr>
          <a:xfrm rot="-5400000">
            <a:off x="7798403" y="-430507"/>
            <a:ext cx="904710" cy="1786465"/>
            <a:chOff x="8264275" y="3318138"/>
            <a:chExt cx="363425" cy="717600"/>
          </a:xfrm>
        </p:grpSpPr>
        <p:sp>
          <p:nvSpPr>
            <p:cNvPr id="509" name="Google Shape;509;p25"/>
            <p:cNvSpPr/>
            <p:nvPr/>
          </p:nvSpPr>
          <p:spPr>
            <a:xfrm>
              <a:off x="8314675" y="3904013"/>
              <a:ext cx="263450" cy="131725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8264275" y="3724613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8264275" y="3821088"/>
              <a:ext cx="363425" cy="208950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8264275" y="3318138"/>
              <a:ext cx="33350" cy="33350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8264275" y="3318138"/>
              <a:ext cx="117100" cy="116275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8398013" y="3981738"/>
              <a:ext cx="96775" cy="48000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8264275" y="3318138"/>
              <a:ext cx="363425" cy="20000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8511425" y="3318138"/>
              <a:ext cx="116275" cy="116275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8594350" y="3318138"/>
              <a:ext cx="33350" cy="33350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8264275" y="3557963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8264275" y="364168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8264275" y="339128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8264275" y="347503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3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6"/>
          <p:cNvSpPr txBox="1"/>
          <p:nvPr>
            <p:ph type="title"/>
          </p:nvPr>
        </p:nvSpPr>
        <p:spPr>
          <a:xfrm>
            <a:off x="713225" y="349712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4" name="Google Shape;524;p26"/>
          <p:cNvSpPr txBox="1"/>
          <p:nvPr>
            <p:ph idx="1" type="subTitle"/>
          </p:nvPr>
        </p:nvSpPr>
        <p:spPr>
          <a:xfrm>
            <a:off x="713225" y="1627449"/>
            <a:ext cx="3636300" cy="29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5" name="Google Shape;525;p26"/>
          <p:cNvSpPr txBox="1"/>
          <p:nvPr>
            <p:ph idx="2" type="subTitle"/>
          </p:nvPr>
        </p:nvSpPr>
        <p:spPr>
          <a:xfrm>
            <a:off x="4572000" y="1627449"/>
            <a:ext cx="36393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6" name="Google Shape;526;p26"/>
          <p:cNvSpPr txBox="1"/>
          <p:nvPr>
            <p:ph idx="3" type="subTitle"/>
          </p:nvPr>
        </p:nvSpPr>
        <p:spPr>
          <a:xfrm>
            <a:off x="713225" y="1147154"/>
            <a:ext cx="36363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26"/>
          <p:cNvSpPr txBox="1"/>
          <p:nvPr>
            <p:ph idx="4" type="subTitle"/>
          </p:nvPr>
        </p:nvSpPr>
        <p:spPr>
          <a:xfrm>
            <a:off x="4572000" y="1147154"/>
            <a:ext cx="36393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28" name="Google Shape;528;p26"/>
          <p:cNvGrpSpPr/>
          <p:nvPr/>
        </p:nvGrpSpPr>
        <p:grpSpPr>
          <a:xfrm flipH="1">
            <a:off x="7331300" y="4143562"/>
            <a:ext cx="1452701" cy="930045"/>
            <a:chOff x="-1172100" y="1818413"/>
            <a:chExt cx="717100" cy="459100"/>
          </a:xfrm>
        </p:grpSpPr>
        <p:sp>
          <p:nvSpPr>
            <p:cNvPr id="529" name="Google Shape;529;p26"/>
            <p:cNvSpPr/>
            <p:nvPr/>
          </p:nvSpPr>
          <p:spPr>
            <a:xfrm>
              <a:off x="-1172100" y="1954738"/>
              <a:ext cx="106550" cy="212200"/>
            </a:xfrm>
            <a:custGeom>
              <a:rect b="b" l="l" r="r" t="t"/>
              <a:pathLst>
                <a:path extrusionOk="0" h="8488" w="4262">
                  <a:moveTo>
                    <a:pt x="1" y="0"/>
                  </a:moveTo>
                  <a:lnTo>
                    <a:pt x="1" y="878"/>
                  </a:lnTo>
                  <a:lnTo>
                    <a:pt x="3350" y="4260"/>
                  </a:lnTo>
                  <a:lnTo>
                    <a:pt x="1" y="7610"/>
                  </a:lnTo>
                  <a:lnTo>
                    <a:pt x="1" y="8488"/>
                  </a:lnTo>
                  <a:lnTo>
                    <a:pt x="4261" y="4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-11005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879" y="11740"/>
                  </a:lnTo>
                  <a:lnTo>
                    <a:pt x="6765" y="5886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-11680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-630625" y="1914088"/>
              <a:ext cx="26850" cy="27675"/>
            </a:xfrm>
            <a:custGeom>
              <a:rect b="b" l="l" r="r" t="t"/>
              <a:pathLst>
                <a:path extrusionOk="0" h="1107" w="1074">
                  <a:moveTo>
                    <a:pt x="0" y="0"/>
                  </a:moveTo>
                  <a:lnTo>
                    <a:pt x="1073" y="1106"/>
                  </a:lnTo>
                  <a:lnTo>
                    <a:pt x="1073" y="19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-698125" y="1914088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1" y="0"/>
                  </a:moveTo>
                  <a:lnTo>
                    <a:pt x="3773" y="3773"/>
                  </a:lnTo>
                  <a:lnTo>
                    <a:pt x="3773" y="289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-1172100" y="2022213"/>
              <a:ext cx="39050" cy="78075"/>
            </a:xfrm>
            <a:custGeom>
              <a:rect b="b" l="l" r="r" t="t"/>
              <a:pathLst>
                <a:path extrusionOk="0" h="3123" w="1562">
                  <a:moveTo>
                    <a:pt x="1" y="0"/>
                  </a:moveTo>
                  <a:lnTo>
                    <a:pt x="1" y="878"/>
                  </a:lnTo>
                  <a:lnTo>
                    <a:pt x="651" y="1561"/>
                  </a:lnTo>
                  <a:lnTo>
                    <a:pt x="1" y="2212"/>
                  </a:lnTo>
                  <a:lnTo>
                    <a:pt x="1" y="3122"/>
                  </a:lnTo>
                  <a:lnTo>
                    <a:pt x="1562" y="1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-764775" y="1914088"/>
              <a:ext cx="161000" cy="293500"/>
            </a:xfrm>
            <a:custGeom>
              <a:rect b="b" l="l" r="r" t="t"/>
              <a:pathLst>
                <a:path extrusionOk="0" h="11740" w="6440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878" y="11740"/>
                  </a:lnTo>
                  <a:lnTo>
                    <a:pt x="6439" y="6179"/>
                  </a:lnTo>
                  <a:lnTo>
                    <a:pt x="6439" y="5561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-698125" y="2113263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3773" y="1"/>
                  </a:moveTo>
                  <a:lnTo>
                    <a:pt x="1" y="3773"/>
                  </a:lnTo>
                  <a:lnTo>
                    <a:pt x="911" y="3773"/>
                  </a:lnTo>
                  <a:lnTo>
                    <a:pt x="3773" y="911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-630625" y="2180738"/>
              <a:ext cx="26850" cy="26850"/>
            </a:xfrm>
            <a:custGeom>
              <a:rect b="b" l="l" r="r" t="t"/>
              <a:pathLst>
                <a:path extrusionOk="0" h="1074" w="1074">
                  <a:moveTo>
                    <a:pt x="1073" y="1"/>
                  </a:moveTo>
                  <a:lnTo>
                    <a:pt x="0" y="1074"/>
                  </a:lnTo>
                  <a:lnTo>
                    <a:pt x="878" y="1074"/>
                  </a:lnTo>
                  <a:lnTo>
                    <a:pt x="1073" y="87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-96640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-103387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-8322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-8997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-990800" y="1818413"/>
              <a:ext cx="535800" cy="459100"/>
            </a:xfrm>
            <a:custGeom>
              <a:rect b="b" l="l" r="r" t="t"/>
              <a:pathLst>
                <a:path extrusionOk="0" h="18364" w="21432">
                  <a:moveTo>
                    <a:pt x="12220" y="966"/>
                  </a:moveTo>
                  <a:cubicBezTo>
                    <a:pt x="12234" y="966"/>
                    <a:pt x="12247" y="966"/>
                    <a:pt x="12261" y="966"/>
                  </a:cubicBezTo>
                  <a:cubicBezTo>
                    <a:pt x="16781" y="998"/>
                    <a:pt x="20456" y="4673"/>
                    <a:pt x="20456" y="9193"/>
                  </a:cubicBezTo>
                  <a:cubicBezTo>
                    <a:pt x="20456" y="14147"/>
                    <a:pt x="16386" y="17431"/>
                    <a:pt x="12153" y="17431"/>
                  </a:cubicBezTo>
                  <a:cubicBezTo>
                    <a:pt x="10134" y="17431"/>
                    <a:pt x="8077" y="16684"/>
                    <a:pt x="6407" y="15014"/>
                  </a:cubicBezTo>
                  <a:cubicBezTo>
                    <a:pt x="1246" y="9820"/>
                    <a:pt x="4898" y="966"/>
                    <a:pt x="12220" y="966"/>
                  </a:cubicBezTo>
                  <a:close/>
                  <a:moveTo>
                    <a:pt x="12170" y="1"/>
                  </a:moveTo>
                  <a:cubicBezTo>
                    <a:pt x="9919" y="1"/>
                    <a:pt x="7625" y="832"/>
                    <a:pt x="5757" y="2689"/>
                  </a:cubicBezTo>
                  <a:cubicBezTo>
                    <a:pt x="1" y="8478"/>
                    <a:pt x="4066" y="18364"/>
                    <a:pt x="12261" y="18364"/>
                  </a:cubicBezTo>
                  <a:cubicBezTo>
                    <a:pt x="17301" y="18364"/>
                    <a:pt x="21399" y="14266"/>
                    <a:pt x="21431" y="9193"/>
                  </a:cubicBezTo>
                  <a:cubicBezTo>
                    <a:pt x="21431" y="3664"/>
                    <a:pt x="16896" y="1"/>
                    <a:pt x="12170" y="1"/>
                  </a:cubicBez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26"/>
          <p:cNvSpPr/>
          <p:nvPr/>
        </p:nvSpPr>
        <p:spPr>
          <a:xfrm flipH="1">
            <a:off x="-42" y="192754"/>
            <a:ext cx="344101" cy="344101"/>
          </a:xfrm>
          <a:custGeom>
            <a:rect b="b" l="l" r="r" t="t"/>
            <a:pathLst>
              <a:path extrusionOk="0" h="1660" w="1660">
                <a:moveTo>
                  <a:pt x="1" y="1"/>
                </a:moveTo>
                <a:lnTo>
                  <a:pt x="1" y="1659"/>
                </a:lnTo>
                <a:lnTo>
                  <a:pt x="1659" y="1659"/>
                </a:lnTo>
                <a:lnTo>
                  <a:pt x="1659" y="1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6"/>
          <p:cNvSpPr/>
          <p:nvPr/>
        </p:nvSpPr>
        <p:spPr>
          <a:xfrm flipH="1">
            <a:off x="-42" y="1102755"/>
            <a:ext cx="344101" cy="344101"/>
          </a:xfrm>
          <a:custGeom>
            <a:rect b="b" l="l" r="r" t="t"/>
            <a:pathLst>
              <a:path extrusionOk="0" fill="none" h="1660" w="1660">
                <a:moveTo>
                  <a:pt x="1" y="1"/>
                </a:moveTo>
                <a:lnTo>
                  <a:pt x="1659" y="1"/>
                </a:lnTo>
                <a:lnTo>
                  <a:pt x="1659" y="1659"/>
                </a:lnTo>
                <a:lnTo>
                  <a:pt x="1" y="1659"/>
                </a:lnTo>
                <a:close/>
              </a:path>
            </a:pathLst>
          </a:custGeom>
          <a:noFill/>
          <a:ln cap="flat" cmpd="sng" w="38100">
            <a:solidFill>
              <a:srgbClr val="DE4C4D"/>
            </a:solidFill>
            <a:prstDash val="solid"/>
            <a:miter lim="3251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27"/>
          <p:cNvGrpSpPr/>
          <p:nvPr/>
        </p:nvGrpSpPr>
        <p:grpSpPr>
          <a:xfrm>
            <a:off x="134273" y="2702619"/>
            <a:ext cx="2252767" cy="2313568"/>
            <a:chOff x="2082275" y="3297809"/>
            <a:chExt cx="883750" cy="907566"/>
          </a:xfrm>
        </p:grpSpPr>
        <p:sp>
          <p:nvSpPr>
            <p:cNvPr id="547" name="Google Shape;547;p27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2518275" y="3297809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27"/>
          <p:cNvSpPr/>
          <p:nvPr/>
        </p:nvSpPr>
        <p:spPr>
          <a:xfrm>
            <a:off x="7666875" y="564111"/>
            <a:ext cx="1477121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8"/>
          <p:cNvSpPr/>
          <p:nvPr/>
        </p:nvSpPr>
        <p:spPr>
          <a:xfrm>
            <a:off x="170047" y="3630473"/>
            <a:ext cx="1469441" cy="1469441"/>
          </a:xfrm>
          <a:custGeom>
            <a:rect b="b" l="l" r="r" t="t"/>
            <a:pathLst>
              <a:path extrusionOk="0" h="23512" w="23512">
                <a:moveTo>
                  <a:pt x="11772" y="0"/>
                </a:moveTo>
                <a:cubicBezTo>
                  <a:pt x="5268" y="0"/>
                  <a:pt x="0" y="5269"/>
                  <a:pt x="0" y="11772"/>
                </a:cubicBezTo>
                <a:cubicBezTo>
                  <a:pt x="0" y="18244"/>
                  <a:pt x="5268" y="23512"/>
                  <a:pt x="11772" y="23512"/>
                </a:cubicBezTo>
                <a:cubicBezTo>
                  <a:pt x="18244" y="23512"/>
                  <a:pt x="23512" y="18244"/>
                  <a:pt x="23512" y="11772"/>
                </a:cubicBezTo>
                <a:cubicBezTo>
                  <a:pt x="23512" y="5269"/>
                  <a:pt x="18244" y="0"/>
                  <a:pt x="11772" y="0"/>
                </a:cubicBezTo>
                <a:close/>
              </a:path>
            </a:pathLst>
          </a:custGeom>
          <a:solidFill>
            <a:srgbClr val="1500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28"/>
          <p:cNvGrpSpPr/>
          <p:nvPr/>
        </p:nvGrpSpPr>
        <p:grpSpPr>
          <a:xfrm>
            <a:off x="7831041" y="486579"/>
            <a:ext cx="653277" cy="653277"/>
            <a:chOff x="7831041" y="486579"/>
            <a:chExt cx="653277" cy="653277"/>
          </a:xfrm>
        </p:grpSpPr>
        <p:sp>
          <p:nvSpPr>
            <p:cNvPr id="568" name="Google Shape;568;p28"/>
            <p:cNvSpPr/>
            <p:nvPr/>
          </p:nvSpPr>
          <p:spPr>
            <a:xfrm rot="10800000">
              <a:off x="8433079" y="486579"/>
              <a:ext cx="51239" cy="653277"/>
            </a:xfrm>
            <a:custGeom>
              <a:rect b="b" l="l" r="r" t="t"/>
              <a:pathLst>
                <a:path extrusionOk="0" h="17008" w="1334">
                  <a:moveTo>
                    <a:pt x="0" y="0"/>
                  </a:moveTo>
                  <a:lnTo>
                    <a:pt x="0" y="17008"/>
                  </a:lnTo>
                  <a:lnTo>
                    <a:pt x="1334" y="1700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 rot="10800000">
              <a:off x="7831041" y="486582"/>
              <a:ext cx="653277" cy="52506"/>
            </a:xfrm>
            <a:custGeom>
              <a:rect b="b" l="l" r="r" t="t"/>
              <a:pathLst>
                <a:path extrusionOk="0" h="1367" w="17008">
                  <a:moveTo>
                    <a:pt x="0" y="1"/>
                  </a:moveTo>
                  <a:lnTo>
                    <a:pt x="0" y="1367"/>
                  </a:lnTo>
                  <a:lnTo>
                    <a:pt x="17008" y="1367"/>
                  </a:lnTo>
                  <a:lnTo>
                    <a:pt x="17008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28"/>
          <p:cNvGrpSpPr/>
          <p:nvPr/>
        </p:nvGrpSpPr>
        <p:grpSpPr>
          <a:xfrm>
            <a:off x="8" y="4542855"/>
            <a:ext cx="1151313" cy="594572"/>
            <a:chOff x="-1172100" y="1914088"/>
            <a:chExt cx="568325" cy="293500"/>
          </a:xfrm>
        </p:grpSpPr>
        <p:sp>
          <p:nvSpPr>
            <p:cNvPr id="571" name="Google Shape;571;p28"/>
            <p:cNvSpPr/>
            <p:nvPr/>
          </p:nvSpPr>
          <p:spPr>
            <a:xfrm>
              <a:off x="-1172100" y="1954738"/>
              <a:ext cx="106550" cy="212200"/>
            </a:xfrm>
            <a:custGeom>
              <a:rect b="b" l="l" r="r" t="t"/>
              <a:pathLst>
                <a:path extrusionOk="0" h="8488" w="4262">
                  <a:moveTo>
                    <a:pt x="1" y="0"/>
                  </a:moveTo>
                  <a:lnTo>
                    <a:pt x="1" y="878"/>
                  </a:lnTo>
                  <a:lnTo>
                    <a:pt x="3350" y="4260"/>
                  </a:lnTo>
                  <a:lnTo>
                    <a:pt x="1" y="7610"/>
                  </a:lnTo>
                  <a:lnTo>
                    <a:pt x="1" y="8488"/>
                  </a:lnTo>
                  <a:lnTo>
                    <a:pt x="4261" y="4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-11005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879" y="11740"/>
                  </a:lnTo>
                  <a:lnTo>
                    <a:pt x="6765" y="5886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-11680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-630625" y="1914088"/>
              <a:ext cx="26850" cy="27675"/>
            </a:xfrm>
            <a:custGeom>
              <a:rect b="b" l="l" r="r" t="t"/>
              <a:pathLst>
                <a:path extrusionOk="0" h="1107" w="1074">
                  <a:moveTo>
                    <a:pt x="0" y="0"/>
                  </a:moveTo>
                  <a:lnTo>
                    <a:pt x="1073" y="1106"/>
                  </a:lnTo>
                  <a:lnTo>
                    <a:pt x="1073" y="19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-698125" y="1914088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1" y="0"/>
                  </a:moveTo>
                  <a:lnTo>
                    <a:pt x="3773" y="3773"/>
                  </a:lnTo>
                  <a:lnTo>
                    <a:pt x="3773" y="289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-1172100" y="2022213"/>
              <a:ext cx="39050" cy="78075"/>
            </a:xfrm>
            <a:custGeom>
              <a:rect b="b" l="l" r="r" t="t"/>
              <a:pathLst>
                <a:path extrusionOk="0" h="3123" w="1562">
                  <a:moveTo>
                    <a:pt x="1" y="0"/>
                  </a:moveTo>
                  <a:lnTo>
                    <a:pt x="1" y="878"/>
                  </a:lnTo>
                  <a:lnTo>
                    <a:pt x="651" y="1561"/>
                  </a:lnTo>
                  <a:lnTo>
                    <a:pt x="1" y="2212"/>
                  </a:lnTo>
                  <a:lnTo>
                    <a:pt x="1" y="3122"/>
                  </a:lnTo>
                  <a:lnTo>
                    <a:pt x="1562" y="1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-764775" y="1914088"/>
              <a:ext cx="161000" cy="293500"/>
            </a:xfrm>
            <a:custGeom>
              <a:rect b="b" l="l" r="r" t="t"/>
              <a:pathLst>
                <a:path extrusionOk="0" h="11740" w="6440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878" y="11740"/>
                  </a:lnTo>
                  <a:lnTo>
                    <a:pt x="6439" y="6179"/>
                  </a:lnTo>
                  <a:lnTo>
                    <a:pt x="6439" y="5561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-698125" y="2113263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3773" y="1"/>
                  </a:moveTo>
                  <a:lnTo>
                    <a:pt x="1" y="3773"/>
                  </a:lnTo>
                  <a:lnTo>
                    <a:pt x="911" y="3773"/>
                  </a:lnTo>
                  <a:lnTo>
                    <a:pt x="3773" y="911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-630625" y="2180738"/>
              <a:ext cx="26850" cy="26850"/>
            </a:xfrm>
            <a:custGeom>
              <a:rect b="b" l="l" r="r" t="t"/>
              <a:pathLst>
                <a:path extrusionOk="0" h="1074" w="1074">
                  <a:moveTo>
                    <a:pt x="1073" y="1"/>
                  </a:moveTo>
                  <a:lnTo>
                    <a:pt x="0" y="1074"/>
                  </a:lnTo>
                  <a:lnTo>
                    <a:pt x="878" y="1074"/>
                  </a:lnTo>
                  <a:lnTo>
                    <a:pt x="1073" y="87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-96640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-103387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-8322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-8997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/>
          <p:nvPr/>
        </p:nvSpPr>
        <p:spPr>
          <a:xfrm>
            <a:off x="8439900" y="192754"/>
            <a:ext cx="344101" cy="344101"/>
          </a:xfrm>
          <a:custGeom>
            <a:rect b="b" l="l" r="r" t="t"/>
            <a:pathLst>
              <a:path extrusionOk="0" h="1660" w="1660">
                <a:moveTo>
                  <a:pt x="1" y="1"/>
                </a:moveTo>
                <a:lnTo>
                  <a:pt x="1" y="1659"/>
                </a:lnTo>
                <a:lnTo>
                  <a:pt x="1659" y="1659"/>
                </a:lnTo>
                <a:lnTo>
                  <a:pt x="1659" y="1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9"/>
          <p:cNvSpPr/>
          <p:nvPr/>
        </p:nvSpPr>
        <p:spPr>
          <a:xfrm>
            <a:off x="8439900" y="1102755"/>
            <a:ext cx="344101" cy="344101"/>
          </a:xfrm>
          <a:custGeom>
            <a:rect b="b" l="l" r="r" t="t"/>
            <a:pathLst>
              <a:path extrusionOk="0" fill="none" h="1660" w="1660">
                <a:moveTo>
                  <a:pt x="1" y="1"/>
                </a:moveTo>
                <a:lnTo>
                  <a:pt x="1659" y="1"/>
                </a:lnTo>
                <a:lnTo>
                  <a:pt x="1659" y="1659"/>
                </a:lnTo>
                <a:lnTo>
                  <a:pt x="1" y="1659"/>
                </a:lnTo>
                <a:close/>
              </a:path>
            </a:pathLst>
          </a:custGeom>
          <a:noFill/>
          <a:ln cap="flat" cmpd="sng" w="38100">
            <a:solidFill>
              <a:srgbClr val="DE4C4D"/>
            </a:solidFill>
            <a:prstDash val="solid"/>
            <a:miter lim="3251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" name="Google Shape;587;p29"/>
          <p:cNvGrpSpPr/>
          <p:nvPr/>
        </p:nvGrpSpPr>
        <p:grpSpPr>
          <a:xfrm rot="-5400000">
            <a:off x="296651" y="4188637"/>
            <a:ext cx="641990" cy="1267712"/>
            <a:chOff x="8264275" y="3318138"/>
            <a:chExt cx="363425" cy="717600"/>
          </a:xfrm>
        </p:grpSpPr>
        <p:sp>
          <p:nvSpPr>
            <p:cNvPr id="588" name="Google Shape;588;p29"/>
            <p:cNvSpPr/>
            <p:nvPr/>
          </p:nvSpPr>
          <p:spPr>
            <a:xfrm>
              <a:off x="8314675" y="3904013"/>
              <a:ext cx="263450" cy="131725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8264275" y="3724613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8264275" y="3821088"/>
              <a:ext cx="363425" cy="208950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8264275" y="3318138"/>
              <a:ext cx="33350" cy="33350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8264275" y="3318138"/>
              <a:ext cx="117100" cy="116275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8398013" y="3981738"/>
              <a:ext cx="96775" cy="48000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8264275" y="3318138"/>
              <a:ext cx="363425" cy="20000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8511425" y="3318138"/>
              <a:ext cx="116275" cy="116275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8594350" y="3318138"/>
              <a:ext cx="33350" cy="33350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8264275" y="3557963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8264275" y="364168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8264275" y="339128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8264275" y="347503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>
            <p:ph type="title"/>
          </p:nvPr>
        </p:nvSpPr>
        <p:spPr>
          <a:xfrm>
            <a:off x="713225" y="347500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" type="subTitle"/>
          </p:nvPr>
        </p:nvSpPr>
        <p:spPr>
          <a:xfrm>
            <a:off x="713225" y="1049475"/>
            <a:ext cx="7726800" cy="3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5" name="Google Shape;55;p4"/>
          <p:cNvGrpSpPr/>
          <p:nvPr/>
        </p:nvGrpSpPr>
        <p:grpSpPr>
          <a:xfrm>
            <a:off x="8440023" y="-67212"/>
            <a:ext cx="2252782" cy="2286674"/>
            <a:chOff x="2082275" y="3308359"/>
            <a:chExt cx="883756" cy="897016"/>
          </a:xfrm>
        </p:grpSpPr>
        <p:sp>
          <p:nvSpPr>
            <p:cNvPr id="56" name="Google Shape;56;p4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2533506" y="3308361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446584" y="4608686"/>
            <a:ext cx="1469441" cy="1469441"/>
          </a:xfrm>
          <a:custGeom>
            <a:rect b="b" l="l" r="r" t="t"/>
            <a:pathLst>
              <a:path extrusionOk="0" h="23512" w="23512">
                <a:moveTo>
                  <a:pt x="11772" y="0"/>
                </a:moveTo>
                <a:cubicBezTo>
                  <a:pt x="5268" y="0"/>
                  <a:pt x="0" y="5269"/>
                  <a:pt x="0" y="11772"/>
                </a:cubicBezTo>
                <a:cubicBezTo>
                  <a:pt x="0" y="18244"/>
                  <a:pt x="5268" y="23512"/>
                  <a:pt x="11772" y="23512"/>
                </a:cubicBezTo>
                <a:cubicBezTo>
                  <a:pt x="18244" y="23512"/>
                  <a:pt x="23512" y="18244"/>
                  <a:pt x="23512" y="11772"/>
                </a:cubicBezTo>
                <a:cubicBezTo>
                  <a:pt x="23512" y="5269"/>
                  <a:pt x="18244" y="0"/>
                  <a:pt x="11772" y="0"/>
                </a:cubicBezTo>
                <a:close/>
              </a:path>
            </a:pathLst>
          </a:custGeom>
          <a:solidFill>
            <a:srgbClr val="1500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/>
          <p:nvPr>
            <p:ph type="title"/>
          </p:nvPr>
        </p:nvSpPr>
        <p:spPr>
          <a:xfrm>
            <a:off x="713225" y="348059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974875" y="2843404"/>
            <a:ext cx="3089700" cy="12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5070225" y="2843404"/>
            <a:ext cx="3089700" cy="12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5"/>
          <p:cNvSpPr txBox="1"/>
          <p:nvPr>
            <p:ph idx="3" type="subTitle"/>
          </p:nvPr>
        </p:nvSpPr>
        <p:spPr>
          <a:xfrm>
            <a:off x="974875" y="1791170"/>
            <a:ext cx="30897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4" type="subTitle"/>
          </p:nvPr>
        </p:nvSpPr>
        <p:spPr>
          <a:xfrm>
            <a:off x="5070225" y="1791170"/>
            <a:ext cx="30897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5" type="subTitle"/>
          </p:nvPr>
        </p:nvSpPr>
        <p:spPr>
          <a:xfrm>
            <a:off x="713225" y="1130275"/>
            <a:ext cx="5608500" cy="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idx="6" type="subTitle"/>
          </p:nvPr>
        </p:nvSpPr>
        <p:spPr>
          <a:xfrm>
            <a:off x="974875" y="2276308"/>
            <a:ext cx="30897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7" type="subTitle"/>
          </p:nvPr>
        </p:nvSpPr>
        <p:spPr>
          <a:xfrm>
            <a:off x="5070225" y="2276308"/>
            <a:ext cx="30897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" name="Google Shape;83;p5"/>
          <p:cNvGrpSpPr/>
          <p:nvPr/>
        </p:nvGrpSpPr>
        <p:grpSpPr>
          <a:xfrm rot="5400000">
            <a:off x="7831041" y="4007504"/>
            <a:ext cx="653277" cy="653277"/>
            <a:chOff x="7831041" y="486579"/>
            <a:chExt cx="653277" cy="653277"/>
          </a:xfrm>
        </p:grpSpPr>
        <p:sp>
          <p:nvSpPr>
            <p:cNvPr id="84" name="Google Shape;84;p5"/>
            <p:cNvSpPr/>
            <p:nvPr/>
          </p:nvSpPr>
          <p:spPr>
            <a:xfrm rot="10800000">
              <a:off x="8433079" y="486579"/>
              <a:ext cx="51239" cy="653277"/>
            </a:xfrm>
            <a:custGeom>
              <a:rect b="b" l="l" r="r" t="t"/>
              <a:pathLst>
                <a:path extrusionOk="0" h="17008" w="1334">
                  <a:moveTo>
                    <a:pt x="0" y="0"/>
                  </a:moveTo>
                  <a:lnTo>
                    <a:pt x="0" y="17008"/>
                  </a:lnTo>
                  <a:lnTo>
                    <a:pt x="1334" y="1700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7831041" y="486582"/>
              <a:ext cx="653277" cy="52506"/>
            </a:xfrm>
            <a:custGeom>
              <a:rect b="b" l="l" r="r" t="t"/>
              <a:pathLst>
                <a:path extrusionOk="0" h="1367" w="17008">
                  <a:moveTo>
                    <a:pt x="0" y="1"/>
                  </a:moveTo>
                  <a:lnTo>
                    <a:pt x="0" y="1367"/>
                  </a:lnTo>
                  <a:lnTo>
                    <a:pt x="17008" y="1367"/>
                  </a:lnTo>
                  <a:lnTo>
                    <a:pt x="17008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5"/>
          <p:cNvGrpSpPr/>
          <p:nvPr/>
        </p:nvGrpSpPr>
        <p:grpSpPr>
          <a:xfrm>
            <a:off x="-334271" y="3223879"/>
            <a:ext cx="701241" cy="1384689"/>
            <a:chOff x="-448478" y="3573963"/>
            <a:chExt cx="904710" cy="1786465"/>
          </a:xfrm>
        </p:grpSpPr>
        <p:sp>
          <p:nvSpPr>
            <p:cNvPr id="87" name="Google Shape;87;p5"/>
            <p:cNvSpPr/>
            <p:nvPr/>
          </p:nvSpPr>
          <p:spPr>
            <a:xfrm>
              <a:off x="-323012" y="5032499"/>
              <a:ext cx="655832" cy="327929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-448478" y="4585882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-448478" y="4826057"/>
              <a:ext cx="904710" cy="520181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-448478" y="3573963"/>
              <a:ext cx="83021" cy="83025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-448478" y="3573963"/>
              <a:ext cx="291509" cy="289467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-115552" y="5225995"/>
              <a:ext cx="240912" cy="119496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-448478" y="3573963"/>
              <a:ext cx="904710" cy="49790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66777" y="3573963"/>
              <a:ext cx="289455" cy="289467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373211" y="3573963"/>
              <a:ext cx="83021" cy="83025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-448478" y="4171007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-448478" y="4379441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-448478" y="3756070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-448478" y="3964565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5"/>
          <p:cNvSpPr/>
          <p:nvPr/>
        </p:nvSpPr>
        <p:spPr>
          <a:xfrm>
            <a:off x="8583625" y="351603"/>
            <a:ext cx="839497" cy="838320"/>
          </a:xfrm>
          <a:custGeom>
            <a:rect b="b" l="l" r="r" t="t"/>
            <a:pathLst>
              <a:path extrusionOk="0" h="23512" w="23545">
                <a:moveTo>
                  <a:pt x="11773" y="0"/>
                </a:moveTo>
                <a:cubicBezTo>
                  <a:pt x="5269" y="0"/>
                  <a:pt x="1" y="5268"/>
                  <a:pt x="1" y="11772"/>
                </a:cubicBezTo>
                <a:cubicBezTo>
                  <a:pt x="1" y="18244"/>
                  <a:pt x="5269" y="23512"/>
                  <a:pt x="11773" y="23512"/>
                </a:cubicBezTo>
                <a:cubicBezTo>
                  <a:pt x="18277" y="23512"/>
                  <a:pt x="23545" y="18244"/>
                  <a:pt x="23545" y="11772"/>
                </a:cubicBezTo>
                <a:cubicBezTo>
                  <a:pt x="23545" y="5268"/>
                  <a:pt x="18277" y="0"/>
                  <a:pt x="117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>
            <p:ph type="title"/>
          </p:nvPr>
        </p:nvSpPr>
        <p:spPr>
          <a:xfrm>
            <a:off x="713225" y="346322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 txBox="1"/>
          <p:nvPr>
            <p:ph type="title"/>
          </p:nvPr>
        </p:nvSpPr>
        <p:spPr>
          <a:xfrm>
            <a:off x="713225" y="232434"/>
            <a:ext cx="772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7"/>
          <p:cNvSpPr txBox="1"/>
          <p:nvPr>
            <p:ph idx="1" type="subTitle"/>
          </p:nvPr>
        </p:nvSpPr>
        <p:spPr>
          <a:xfrm>
            <a:off x="713225" y="1132980"/>
            <a:ext cx="23115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/>
          <p:nvPr>
            <p:ph type="title"/>
          </p:nvPr>
        </p:nvSpPr>
        <p:spPr>
          <a:xfrm>
            <a:off x="1135300" y="539500"/>
            <a:ext cx="4832700" cy="40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" name="Google Shape;108;p8"/>
          <p:cNvSpPr/>
          <p:nvPr/>
        </p:nvSpPr>
        <p:spPr>
          <a:xfrm rot="-5400000">
            <a:off x="6268908" y="1630583"/>
            <a:ext cx="2390260" cy="2390293"/>
          </a:xfrm>
          <a:custGeom>
            <a:rect b="b" l="l" r="r" t="t"/>
            <a:pathLst>
              <a:path extrusionOk="0" h="38406" w="38407">
                <a:moveTo>
                  <a:pt x="19220" y="0"/>
                </a:moveTo>
                <a:cubicBezTo>
                  <a:pt x="8618" y="0"/>
                  <a:pt x="1" y="8618"/>
                  <a:pt x="1" y="19219"/>
                </a:cubicBezTo>
                <a:cubicBezTo>
                  <a:pt x="1" y="29821"/>
                  <a:pt x="8618" y="38406"/>
                  <a:pt x="19220" y="38406"/>
                </a:cubicBezTo>
                <a:cubicBezTo>
                  <a:pt x="29821" y="38406"/>
                  <a:pt x="38406" y="29821"/>
                  <a:pt x="38406" y="19219"/>
                </a:cubicBezTo>
                <a:cubicBezTo>
                  <a:pt x="38406" y="8618"/>
                  <a:pt x="29821" y="0"/>
                  <a:pt x="192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8"/>
          <p:cNvGrpSpPr/>
          <p:nvPr/>
        </p:nvGrpSpPr>
        <p:grpSpPr>
          <a:xfrm>
            <a:off x="7382071" y="2828748"/>
            <a:ext cx="1786465" cy="904710"/>
            <a:chOff x="7382071" y="2828748"/>
            <a:chExt cx="1786465" cy="904710"/>
          </a:xfrm>
        </p:grpSpPr>
        <p:sp>
          <p:nvSpPr>
            <p:cNvPr id="110" name="Google Shape;110;p8"/>
            <p:cNvSpPr/>
            <p:nvPr/>
          </p:nvSpPr>
          <p:spPr>
            <a:xfrm rot="-5400000">
              <a:off x="8676655" y="3116111"/>
              <a:ext cx="655832" cy="327929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8202753" y="3019986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 rot="-5400000">
              <a:off x="8441900" y="3021012"/>
              <a:ext cx="904710" cy="520181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 rot="-5400000">
              <a:off x="7382072" y="3650435"/>
              <a:ext cx="83021" cy="83025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5400000">
              <a:off x="7381050" y="3442970"/>
              <a:ext cx="291509" cy="289467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5400000">
              <a:off x="8973395" y="3220328"/>
              <a:ext cx="240912" cy="119496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5400000">
              <a:off x="7178666" y="3032153"/>
              <a:ext cx="904710" cy="49790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-5400000">
              <a:off x="7382077" y="2828742"/>
              <a:ext cx="289455" cy="289467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 rot="-5400000">
              <a:off x="7382072" y="2828746"/>
              <a:ext cx="83021" cy="83025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 rot="-5400000">
              <a:off x="7787877" y="3019986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 rot="-5400000">
              <a:off x="7996311" y="3019986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 rot="-5400000">
              <a:off x="7372940" y="3019986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 rot="-5400000">
              <a:off x="7581436" y="3019986"/>
              <a:ext cx="904710" cy="52223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8"/>
          <p:cNvSpPr/>
          <p:nvPr/>
        </p:nvSpPr>
        <p:spPr>
          <a:xfrm rot="-5400000">
            <a:off x="7317617" y="561685"/>
            <a:ext cx="1465323" cy="1463328"/>
          </a:xfrm>
          <a:custGeom>
            <a:rect b="b" l="l" r="r" t="t"/>
            <a:pathLst>
              <a:path extrusionOk="0" h="23512" w="23545">
                <a:moveTo>
                  <a:pt x="11773" y="0"/>
                </a:moveTo>
                <a:cubicBezTo>
                  <a:pt x="5269" y="0"/>
                  <a:pt x="1" y="5268"/>
                  <a:pt x="1" y="11772"/>
                </a:cubicBezTo>
                <a:cubicBezTo>
                  <a:pt x="1" y="18244"/>
                  <a:pt x="5269" y="23512"/>
                  <a:pt x="11773" y="23512"/>
                </a:cubicBezTo>
                <a:cubicBezTo>
                  <a:pt x="18277" y="23512"/>
                  <a:pt x="23545" y="18244"/>
                  <a:pt x="23545" y="11772"/>
                </a:cubicBezTo>
                <a:cubicBezTo>
                  <a:pt x="23545" y="5268"/>
                  <a:pt x="18277" y="0"/>
                  <a:pt x="117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293622" y="2222075"/>
            <a:ext cx="609211" cy="704042"/>
          </a:xfrm>
          <a:custGeom>
            <a:rect b="b" l="l" r="r" t="t"/>
            <a:pathLst>
              <a:path extrusionOk="0" h="14732" w="12749">
                <a:moveTo>
                  <a:pt x="0" y="0"/>
                </a:moveTo>
                <a:lnTo>
                  <a:pt x="0" y="14732"/>
                </a:lnTo>
                <a:lnTo>
                  <a:pt x="12748" y="7350"/>
                </a:lnTo>
                <a:lnTo>
                  <a:pt x="0" y="0"/>
                </a:lnTo>
                <a:close/>
              </a:path>
            </a:pathLst>
          </a:custGeom>
          <a:solidFill>
            <a:srgbClr val="1500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"/>
          <p:cNvSpPr/>
          <p:nvPr/>
        </p:nvSpPr>
        <p:spPr>
          <a:xfrm>
            <a:off x="713225" y="560690"/>
            <a:ext cx="1477121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8"/>
          <p:cNvGrpSpPr/>
          <p:nvPr/>
        </p:nvGrpSpPr>
        <p:grpSpPr>
          <a:xfrm>
            <a:off x="-227477" y="3441938"/>
            <a:ext cx="2252782" cy="2286674"/>
            <a:chOff x="2082275" y="3308359"/>
            <a:chExt cx="883756" cy="897016"/>
          </a:xfrm>
        </p:grpSpPr>
        <p:sp>
          <p:nvSpPr>
            <p:cNvPr id="127" name="Google Shape;127;p8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533506" y="3308361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713232" y="2779776"/>
            <a:ext cx="77268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9"/>
          <p:cNvSpPr txBox="1"/>
          <p:nvPr>
            <p:ph idx="1" type="subTitle"/>
          </p:nvPr>
        </p:nvSpPr>
        <p:spPr>
          <a:xfrm>
            <a:off x="713232" y="3447288"/>
            <a:ext cx="77268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9"/>
          <p:cNvSpPr/>
          <p:nvPr/>
        </p:nvSpPr>
        <p:spPr>
          <a:xfrm>
            <a:off x="713213" y="539494"/>
            <a:ext cx="1504167" cy="1502524"/>
          </a:xfrm>
          <a:custGeom>
            <a:rect b="b" l="l" r="r" t="t"/>
            <a:pathLst>
              <a:path extrusionOk="0" h="29269" w="29301">
                <a:moveTo>
                  <a:pt x="0" y="1"/>
                </a:moveTo>
                <a:lnTo>
                  <a:pt x="0" y="29268"/>
                </a:lnTo>
                <a:lnTo>
                  <a:pt x="29300" y="29268"/>
                </a:lnTo>
                <a:lnTo>
                  <a:pt x="29300" y="1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 rot="-5400000">
            <a:off x="2130078" y="397525"/>
            <a:ext cx="904710" cy="1786465"/>
            <a:chOff x="8264275" y="3318138"/>
            <a:chExt cx="363425" cy="717600"/>
          </a:xfrm>
        </p:grpSpPr>
        <p:sp>
          <p:nvSpPr>
            <p:cNvPr id="149" name="Google Shape;149;p9"/>
            <p:cNvSpPr/>
            <p:nvPr/>
          </p:nvSpPr>
          <p:spPr>
            <a:xfrm>
              <a:off x="8314675" y="3904013"/>
              <a:ext cx="263450" cy="131725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264275" y="3724613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8264275" y="3821088"/>
              <a:ext cx="363425" cy="208950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8264275" y="3318138"/>
              <a:ext cx="33350" cy="33350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8264275" y="3318138"/>
              <a:ext cx="117100" cy="116275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398013" y="3981738"/>
              <a:ext cx="96775" cy="48000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8264275" y="3318138"/>
              <a:ext cx="363425" cy="20000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8511425" y="3318138"/>
              <a:ext cx="116275" cy="116275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8594350" y="3318138"/>
              <a:ext cx="33350" cy="33350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8264275" y="3557963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8264275" y="364168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264275" y="339128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264275" y="347503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9"/>
          <p:cNvGrpSpPr/>
          <p:nvPr/>
        </p:nvGrpSpPr>
        <p:grpSpPr>
          <a:xfrm>
            <a:off x="7831041" y="486579"/>
            <a:ext cx="653277" cy="653277"/>
            <a:chOff x="7831041" y="486579"/>
            <a:chExt cx="653277" cy="653277"/>
          </a:xfrm>
        </p:grpSpPr>
        <p:sp>
          <p:nvSpPr>
            <p:cNvPr id="163" name="Google Shape;163;p9"/>
            <p:cNvSpPr/>
            <p:nvPr/>
          </p:nvSpPr>
          <p:spPr>
            <a:xfrm rot="10800000">
              <a:off x="8433079" y="486579"/>
              <a:ext cx="51239" cy="653277"/>
            </a:xfrm>
            <a:custGeom>
              <a:rect b="b" l="l" r="r" t="t"/>
              <a:pathLst>
                <a:path extrusionOk="0" h="17008" w="1334">
                  <a:moveTo>
                    <a:pt x="0" y="0"/>
                  </a:moveTo>
                  <a:lnTo>
                    <a:pt x="0" y="17008"/>
                  </a:lnTo>
                  <a:lnTo>
                    <a:pt x="1334" y="1700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 rot="10800000">
              <a:off x="7831041" y="486582"/>
              <a:ext cx="653277" cy="52506"/>
            </a:xfrm>
            <a:custGeom>
              <a:rect b="b" l="l" r="r" t="t"/>
              <a:pathLst>
                <a:path extrusionOk="0" h="1367" w="17008">
                  <a:moveTo>
                    <a:pt x="0" y="1"/>
                  </a:moveTo>
                  <a:lnTo>
                    <a:pt x="0" y="1367"/>
                  </a:lnTo>
                  <a:lnTo>
                    <a:pt x="17008" y="1367"/>
                  </a:lnTo>
                  <a:lnTo>
                    <a:pt x="17008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9"/>
          <p:cNvSpPr/>
          <p:nvPr/>
        </p:nvSpPr>
        <p:spPr>
          <a:xfrm>
            <a:off x="8427900" y="4608578"/>
            <a:ext cx="839497" cy="838320"/>
          </a:xfrm>
          <a:custGeom>
            <a:rect b="b" l="l" r="r" t="t"/>
            <a:pathLst>
              <a:path extrusionOk="0" h="23512" w="23545">
                <a:moveTo>
                  <a:pt x="11773" y="0"/>
                </a:moveTo>
                <a:cubicBezTo>
                  <a:pt x="5269" y="0"/>
                  <a:pt x="1" y="5268"/>
                  <a:pt x="1" y="11772"/>
                </a:cubicBezTo>
                <a:cubicBezTo>
                  <a:pt x="1" y="18244"/>
                  <a:pt x="5269" y="23512"/>
                  <a:pt x="11773" y="23512"/>
                </a:cubicBezTo>
                <a:cubicBezTo>
                  <a:pt x="18277" y="23512"/>
                  <a:pt x="23545" y="18244"/>
                  <a:pt x="23545" y="11772"/>
                </a:cubicBezTo>
                <a:cubicBezTo>
                  <a:pt x="23545" y="5268"/>
                  <a:pt x="18277" y="0"/>
                  <a:pt x="11773" y="0"/>
                </a:cubicBezTo>
                <a:close/>
              </a:path>
            </a:pathLst>
          </a:custGeom>
          <a:solidFill>
            <a:srgbClr val="1500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/>
          <p:nvPr/>
        </p:nvSpPr>
        <p:spPr>
          <a:xfrm>
            <a:off x="-9825" y="2857650"/>
            <a:ext cx="3985200" cy="1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10"/>
          <p:cNvGrpSpPr/>
          <p:nvPr/>
        </p:nvGrpSpPr>
        <p:grpSpPr>
          <a:xfrm>
            <a:off x="-7" y="4548878"/>
            <a:ext cx="1174116" cy="594625"/>
            <a:chOff x="7812242" y="4530280"/>
            <a:chExt cx="1331650" cy="674408"/>
          </a:xfrm>
        </p:grpSpPr>
        <p:sp>
          <p:nvSpPr>
            <p:cNvPr id="169" name="Google Shape;169;p10"/>
            <p:cNvSpPr/>
            <p:nvPr/>
          </p:nvSpPr>
          <p:spPr>
            <a:xfrm rot="-5400000">
              <a:off x="8777229" y="4744498"/>
              <a:ext cx="488884" cy="244442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 rot="-5400000">
              <a:off x="8423973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 rot="-5400000">
              <a:off x="8602236" y="4673610"/>
              <a:ext cx="674408" cy="387749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 rot="-5400000">
              <a:off x="7812242" y="5142801"/>
              <a:ext cx="61888" cy="61888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0"/>
            <p:cNvSpPr/>
            <p:nvPr/>
          </p:nvSpPr>
          <p:spPr>
            <a:xfrm rot="-5400000">
              <a:off x="7811476" y="4988151"/>
              <a:ext cx="217302" cy="215772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 rot="-5400000">
              <a:off x="8998428" y="4822182"/>
              <a:ext cx="179585" cy="89074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 rot="-5400000">
              <a:off x="7660608" y="4681914"/>
              <a:ext cx="674408" cy="37114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 rot="-5400000">
              <a:off x="7812242" y="4530280"/>
              <a:ext cx="215772" cy="215772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 rot="-5400000">
              <a:off x="7812242" y="4530280"/>
              <a:ext cx="61888" cy="61888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 rot="-5400000">
              <a:off x="8114721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 rot="-5400000">
              <a:off x="8270089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 rot="-5400000">
              <a:off x="7805422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 rot="-5400000">
              <a:off x="7960837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10"/>
          <p:cNvGrpSpPr/>
          <p:nvPr/>
        </p:nvGrpSpPr>
        <p:grpSpPr>
          <a:xfrm>
            <a:off x="8439879" y="124402"/>
            <a:ext cx="1164526" cy="930045"/>
            <a:chOff x="-1172100" y="1818413"/>
            <a:chExt cx="574848" cy="459100"/>
          </a:xfrm>
        </p:grpSpPr>
        <p:sp>
          <p:nvSpPr>
            <p:cNvPr id="183" name="Google Shape;183;p10"/>
            <p:cNvSpPr/>
            <p:nvPr/>
          </p:nvSpPr>
          <p:spPr>
            <a:xfrm>
              <a:off x="-1172100" y="1954738"/>
              <a:ext cx="106550" cy="212200"/>
            </a:xfrm>
            <a:custGeom>
              <a:rect b="b" l="l" r="r" t="t"/>
              <a:pathLst>
                <a:path extrusionOk="0" h="8488" w="4262">
                  <a:moveTo>
                    <a:pt x="1" y="0"/>
                  </a:moveTo>
                  <a:lnTo>
                    <a:pt x="1" y="878"/>
                  </a:lnTo>
                  <a:lnTo>
                    <a:pt x="3350" y="4260"/>
                  </a:lnTo>
                  <a:lnTo>
                    <a:pt x="1" y="7610"/>
                  </a:lnTo>
                  <a:lnTo>
                    <a:pt x="1" y="8488"/>
                  </a:lnTo>
                  <a:lnTo>
                    <a:pt x="4261" y="4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-11005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879" y="11740"/>
                  </a:lnTo>
                  <a:lnTo>
                    <a:pt x="6765" y="5886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-11680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-630625" y="1914088"/>
              <a:ext cx="26850" cy="27675"/>
            </a:xfrm>
            <a:custGeom>
              <a:rect b="b" l="l" r="r" t="t"/>
              <a:pathLst>
                <a:path extrusionOk="0" h="1107" w="1074">
                  <a:moveTo>
                    <a:pt x="0" y="0"/>
                  </a:moveTo>
                  <a:lnTo>
                    <a:pt x="1073" y="1106"/>
                  </a:lnTo>
                  <a:lnTo>
                    <a:pt x="1073" y="19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-698125" y="1914088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1" y="0"/>
                  </a:moveTo>
                  <a:lnTo>
                    <a:pt x="3773" y="3773"/>
                  </a:lnTo>
                  <a:lnTo>
                    <a:pt x="3773" y="289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-1172100" y="2022213"/>
              <a:ext cx="39050" cy="78075"/>
            </a:xfrm>
            <a:custGeom>
              <a:rect b="b" l="l" r="r" t="t"/>
              <a:pathLst>
                <a:path extrusionOk="0" h="3123" w="1562">
                  <a:moveTo>
                    <a:pt x="1" y="0"/>
                  </a:moveTo>
                  <a:lnTo>
                    <a:pt x="1" y="878"/>
                  </a:lnTo>
                  <a:lnTo>
                    <a:pt x="651" y="1561"/>
                  </a:lnTo>
                  <a:lnTo>
                    <a:pt x="1" y="2212"/>
                  </a:lnTo>
                  <a:lnTo>
                    <a:pt x="1" y="3122"/>
                  </a:lnTo>
                  <a:lnTo>
                    <a:pt x="1562" y="1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-764775" y="1914088"/>
              <a:ext cx="161000" cy="293500"/>
            </a:xfrm>
            <a:custGeom>
              <a:rect b="b" l="l" r="r" t="t"/>
              <a:pathLst>
                <a:path extrusionOk="0" h="11740" w="6440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878" y="11740"/>
                  </a:lnTo>
                  <a:lnTo>
                    <a:pt x="6439" y="6179"/>
                  </a:lnTo>
                  <a:lnTo>
                    <a:pt x="6439" y="5561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-698125" y="2113263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3773" y="1"/>
                  </a:moveTo>
                  <a:lnTo>
                    <a:pt x="1" y="3773"/>
                  </a:lnTo>
                  <a:lnTo>
                    <a:pt x="911" y="3773"/>
                  </a:lnTo>
                  <a:lnTo>
                    <a:pt x="3773" y="911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-630625" y="2180738"/>
              <a:ext cx="26850" cy="26850"/>
            </a:xfrm>
            <a:custGeom>
              <a:rect b="b" l="l" r="r" t="t"/>
              <a:pathLst>
                <a:path extrusionOk="0" h="1074" w="1074">
                  <a:moveTo>
                    <a:pt x="1073" y="1"/>
                  </a:moveTo>
                  <a:lnTo>
                    <a:pt x="0" y="1074"/>
                  </a:lnTo>
                  <a:lnTo>
                    <a:pt x="878" y="1074"/>
                  </a:lnTo>
                  <a:lnTo>
                    <a:pt x="1073" y="87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-96640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-103387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-8322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-8997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-1133052" y="1818413"/>
              <a:ext cx="535800" cy="459100"/>
            </a:xfrm>
            <a:custGeom>
              <a:rect b="b" l="l" r="r" t="t"/>
              <a:pathLst>
                <a:path extrusionOk="0" h="18364" w="21432">
                  <a:moveTo>
                    <a:pt x="12220" y="966"/>
                  </a:moveTo>
                  <a:cubicBezTo>
                    <a:pt x="12234" y="966"/>
                    <a:pt x="12247" y="966"/>
                    <a:pt x="12261" y="966"/>
                  </a:cubicBezTo>
                  <a:cubicBezTo>
                    <a:pt x="16781" y="998"/>
                    <a:pt x="20456" y="4673"/>
                    <a:pt x="20456" y="9193"/>
                  </a:cubicBezTo>
                  <a:cubicBezTo>
                    <a:pt x="20456" y="14147"/>
                    <a:pt x="16386" y="17431"/>
                    <a:pt x="12153" y="17431"/>
                  </a:cubicBezTo>
                  <a:cubicBezTo>
                    <a:pt x="10134" y="17431"/>
                    <a:pt x="8077" y="16684"/>
                    <a:pt x="6407" y="15014"/>
                  </a:cubicBezTo>
                  <a:cubicBezTo>
                    <a:pt x="1246" y="9820"/>
                    <a:pt x="4898" y="966"/>
                    <a:pt x="12220" y="966"/>
                  </a:cubicBezTo>
                  <a:close/>
                  <a:moveTo>
                    <a:pt x="12170" y="1"/>
                  </a:moveTo>
                  <a:cubicBezTo>
                    <a:pt x="9919" y="1"/>
                    <a:pt x="7625" y="832"/>
                    <a:pt x="5757" y="2689"/>
                  </a:cubicBezTo>
                  <a:cubicBezTo>
                    <a:pt x="1" y="8478"/>
                    <a:pt x="4066" y="18364"/>
                    <a:pt x="12261" y="18364"/>
                  </a:cubicBezTo>
                  <a:cubicBezTo>
                    <a:pt x="17301" y="18364"/>
                    <a:pt x="21399" y="14266"/>
                    <a:pt x="21431" y="9193"/>
                  </a:cubicBezTo>
                  <a:cubicBezTo>
                    <a:pt x="21431" y="3664"/>
                    <a:pt x="16896" y="1"/>
                    <a:pt x="12170" y="1"/>
                  </a:cubicBez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0"/>
          <p:cNvGrpSpPr/>
          <p:nvPr/>
        </p:nvGrpSpPr>
        <p:grpSpPr>
          <a:xfrm flipH="1" rot="5400000">
            <a:off x="3372407" y="2807104"/>
            <a:ext cx="653277" cy="653277"/>
            <a:chOff x="7831041" y="486579"/>
            <a:chExt cx="653277" cy="653277"/>
          </a:xfrm>
        </p:grpSpPr>
        <p:sp>
          <p:nvSpPr>
            <p:cNvPr id="198" name="Google Shape;198;p10"/>
            <p:cNvSpPr/>
            <p:nvPr/>
          </p:nvSpPr>
          <p:spPr>
            <a:xfrm rot="10800000">
              <a:off x="8433079" y="486579"/>
              <a:ext cx="51239" cy="653277"/>
            </a:xfrm>
            <a:custGeom>
              <a:rect b="b" l="l" r="r" t="t"/>
              <a:pathLst>
                <a:path extrusionOk="0" h="17008" w="1334">
                  <a:moveTo>
                    <a:pt x="0" y="0"/>
                  </a:moveTo>
                  <a:lnTo>
                    <a:pt x="0" y="17008"/>
                  </a:lnTo>
                  <a:lnTo>
                    <a:pt x="1334" y="1700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0"/>
            <p:cNvSpPr/>
            <p:nvPr/>
          </p:nvSpPr>
          <p:spPr>
            <a:xfrm rot="10800000">
              <a:off x="7831041" y="486582"/>
              <a:ext cx="653277" cy="52506"/>
            </a:xfrm>
            <a:custGeom>
              <a:rect b="b" l="l" r="r" t="t"/>
              <a:pathLst>
                <a:path extrusionOk="0" h="1367" w="17008">
                  <a:moveTo>
                    <a:pt x="0" y="1"/>
                  </a:moveTo>
                  <a:lnTo>
                    <a:pt x="0" y="1367"/>
                  </a:lnTo>
                  <a:lnTo>
                    <a:pt x="17008" y="1367"/>
                  </a:lnTo>
                  <a:lnTo>
                    <a:pt x="17008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0"/>
          <p:cNvSpPr txBox="1"/>
          <p:nvPr>
            <p:ph idx="1" type="body"/>
          </p:nvPr>
        </p:nvSpPr>
        <p:spPr>
          <a:xfrm>
            <a:off x="738675" y="3031475"/>
            <a:ext cx="3085800" cy="9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Regular"/>
              <a:buNone/>
              <a:defRPr sz="2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Regular"/>
              <a:buNone/>
              <a:defRPr sz="2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Regular"/>
              <a:buNone/>
              <a:defRPr sz="2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Regular"/>
              <a:buNone/>
              <a:defRPr sz="2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Regular"/>
              <a:buNone/>
              <a:defRPr sz="2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Regular"/>
              <a:buNone/>
              <a:defRPr sz="2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Regular"/>
              <a:buNone/>
              <a:defRPr sz="2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Regular"/>
              <a:buNone/>
              <a:defRPr sz="2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603" name="Google Shape;603;p30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2"/>
          <p:cNvSpPr txBox="1"/>
          <p:nvPr>
            <p:ph type="ctrTitle"/>
          </p:nvPr>
        </p:nvSpPr>
        <p:spPr>
          <a:xfrm>
            <a:off x="2126700" y="800100"/>
            <a:ext cx="4265700" cy="22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1500B1"/>
                </a:solidFill>
              </a:rPr>
              <a:t>Ensalamento automático</a:t>
            </a:r>
            <a:endParaRPr sz="6000">
              <a:solidFill>
                <a:srgbClr val="1500B1"/>
              </a:solidFill>
            </a:endParaRPr>
          </a:p>
        </p:txBody>
      </p:sp>
      <p:sp>
        <p:nvSpPr>
          <p:cNvPr id="610" name="Google Shape;610;p32"/>
          <p:cNvSpPr txBox="1"/>
          <p:nvPr>
            <p:ph idx="1" type="subTitle"/>
          </p:nvPr>
        </p:nvSpPr>
        <p:spPr>
          <a:xfrm>
            <a:off x="2126700" y="3202325"/>
            <a:ext cx="4155900" cy="17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Alunos:  Adriel Pergentino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      André Carneiro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      Fábio Eduardo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      Márcio Wendell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Pablo Timoteo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      Victor  Neves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41"/>
          <p:cNvGrpSpPr/>
          <p:nvPr/>
        </p:nvGrpSpPr>
        <p:grpSpPr>
          <a:xfrm>
            <a:off x="-7" y="4548878"/>
            <a:ext cx="1174116" cy="594625"/>
            <a:chOff x="7812242" y="4530280"/>
            <a:chExt cx="1331650" cy="674408"/>
          </a:xfrm>
        </p:grpSpPr>
        <p:sp>
          <p:nvSpPr>
            <p:cNvPr id="735" name="Google Shape;735;p41"/>
            <p:cNvSpPr/>
            <p:nvPr/>
          </p:nvSpPr>
          <p:spPr>
            <a:xfrm rot="-5400000">
              <a:off x="8777229" y="4744498"/>
              <a:ext cx="488884" cy="244442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 rot="-5400000">
              <a:off x="8423973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 rot="-5400000">
              <a:off x="8602236" y="4673610"/>
              <a:ext cx="674408" cy="387749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 rot="-5400000">
              <a:off x="7812242" y="5142801"/>
              <a:ext cx="61888" cy="61888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 rot="-5400000">
              <a:off x="7811476" y="4988151"/>
              <a:ext cx="217302" cy="215772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 rot="-5400000">
              <a:off x="8998428" y="4822182"/>
              <a:ext cx="179585" cy="89074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 rot="-5400000">
              <a:off x="7660608" y="4681914"/>
              <a:ext cx="674408" cy="37114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 rot="-5400000">
              <a:off x="7812242" y="4530280"/>
              <a:ext cx="215772" cy="215772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 rot="-5400000">
              <a:off x="7812242" y="4530280"/>
              <a:ext cx="61888" cy="61888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 rot="-5400000">
              <a:off x="8114721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 rot="-5400000">
              <a:off x="8270089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 rot="-5400000">
              <a:off x="7805422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 rot="-5400000">
              <a:off x="7960837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41"/>
          <p:cNvGrpSpPr/>
          <p:nvPr/>
        </p:nvGrpSpPr>
        <p:grpSpPr>
          <a:xfrm>
            <a:off x="8439879" y="124402"/>
            <a:ext cx="1164526" cy="930045"/>
            <a:chOff x="-1172100" y="1818413"/>
            <a:chExt cx="574848" cy="459100"/>
          </a:xfrm>
        </p:grpSpPr>
        <p:sp>
          <p:nvSpPr>
            <p:cNvPr id="749" name="Google Shape;749;p41"/>
            <p:cNvSpPr/>
            <p:nvPr/>
          </p:nvSpPr>
          <p:spPr>
            <a:xfrm>
              <a:off x="-1172100" y="1954738"/>
              <a:ext cx="106550" cy="212200"/>
            </a:xfrm>
            <a:custGeom>
              <a:rect b="b" l="l" r="r" t="t"/>
              <a:pathLst>
                <a:path extrusionOk="0" h="8488" w="4262">
                  <a:moveTo>
                    <a:pt x="1" y="0"/>
                  </a:moveTo>
                  <a:lnTo>
                    <a:pt x="1" y="878"/>
                  </a:lnTo>
                  <a:lnTo>
                    <a:pt x="3350" y="4260"/>
                  </a:lnTo>
                  <a:lnTo>
                    <a:pt x="1" y="7610"/>
                  </a:lnTo>
                  <a:lnTo>
                    <a:pt x="1" y="8488"/>
                  </a:lnTo>
                  <a:lnTo>
                    <a:pt x="4261" y="4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-11005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879" y="11740"/>
                  </a:lnTo>
                  <a:lnTo>
                    <a:pt x="6765" y="5886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-11680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-630625" y="1914088"/>
              <a:ext cx="26850" cy="27675"/>
            </a:xfrm>
            <a:custGeom>
              <a:rect b="b" l="l" r="r" t="t"/>
              <a:pathLst>
                <a:path extrusionOk="0" h="1107" w="1074">
                  <a:moveTo>
                    <a:pt x="0" y="0"/>
                  </a:moveTo>
                  <a:lnTo>
                    <a:pt x="1073" y="1106"/>
                  </a:lnTo>
                  <a:lnTo>
                    <a:pt x="1073" y="19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-698125" y="1914088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1" y="0"/>
                  </a:moveTo>
                  <a:lnTo>
                    <a:pt x="3773" y="3773"/>
                  </a:lnTo>
                  <a:lnTo>
                    <a:pt x="3773" y="289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-1172100" y="2022213"/>
              <a:ext cx="39050" cy="78075"/>
            </a:xfrm>
            <a:custGeom>
              <a:rect b="b" l="l" r="r" t="t"/>
              <a:pathLst>
                <a:path extrusionOk="0" h="3123" w="1562">
                  <a:moveTo>
                    <a:pt x="1" y="0"/>
                  </a:moveTo>
                  <a:lnTo>
                    <a:pt x="1" y="878"/>
                  </a:lnTo>
                  <a:lnTo>
                    <a:pt x="651" y="1561"/>
                  </a:lnTo>
                  <a:lnTo>
                    <a:pt x="1" y="2212"/>
                  </a:lnTo>
                  <a:lnTo>
                    <a:pt x="1" y="3122"/>
                  </a:lnTo>
                  <a:lnTo>
                    <a:pt x="1562" y="1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-764775" y="1914088"/>
              <a:ext cx="161000" cy="293500"/>
            </a:xfrm>
            <a:custGeom>
              <a:rect b="b" l="l" r="r" t="t"/>
              <a:pathLst>
                <a:path extrusionOk="0" h="11740" w="6440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878" y="11740"/>
                  </a:lnTo>
                  <a:lnTo>
                    <a:pt x="6439" y="6179"/>
                  </a:lnTo>
                  <a:lnTo>
                    <a:pt x="6439" y="5561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-698125" y="2113263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3773" y="1"/>
                  </a:moveTo>
                  <a:lnTo>
                    <a:pt x="1" y="3773"/>
                  </a:lnTo>
                  <a:lnTo>
                    <a:pt x="911" y="3773"/>
                  </a:lnTo>
                  <a:lnTo>
                    <a:pt x="3773" y="911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-630625" y="2180738"/>
              <a:ext cx="26850" cy="26850"/>
            </a:xfrm>
            <a:custGeom>
              <a:rect b="b" l="l" r="r" t="t"/>
              <a:pathLst>
                <a:path extrusionOk="0" h="1074" w="1074">
                  <a:moveTo>
                    <a:pt x="1073" y="1"/>
                  </a:moveTo>
                  <a:lnTo>
                    <a:pt x="0" y="1074"/>
                  </a:lnTo>
                  <a:lnTo>
                    <a:pt x="878" y="1074"/>
                  </a:lnTo>
                  <a:lnTo>
                    <a:pt x="1073" y="87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-96640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-103387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-8322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-8997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-1133052" y="1818413"/>
              <a:ext cx="535800" cy="459100"/>
            </a:xfrm>
            <a:custGeom>
              <a:rect b="b" l="l" r="r" t="t"/>
              <a:pathLst>
                <a:path extrusionOk="0" h="18364" w="21432">
                  <a:moveTo>
                    <a:pt x="12220" y="966"/>
                  </a:moveTo>
                  <a:cubicBezTo>
                    <a:pt x="12234" y="966"/>
                    <a:pt x="12247" y="966"/>
                    <a:pt x="12261" y="966"/>
                  </a:cubicBezTo>
                  <a:cubicBezTo>
                    <a:pt x="16781" y="998"/>
                    <a:pt x="20456" y="4673"/>
                    <a:pt x="20456" y="9193"/>
                  </a:cubicBezTo>
                  <a:cubicBezTo>
                    <a:pt x="20456" y="14147"/>
                    <a:pt x="16386" y="17431"/>
                    <a:pt x="12153" y="17431"/>
                  </a:cubicBezTo>
                  <a:cubicBezTo>
                    <a:pt x="10134" y="17431"/>
                    <a:pt x="8077" y="16684"/>
                    <a:pt x="6407" y="15014"/>
                  </a:cubicBezTo>
                  <a:cubicBezTo>
                    <a:pt x="1246" y="9820"/>
                    <a:pt x="4898" y="966"/>
                    <a:pt x="12220" y="966"/>
                  </a:cubicBezTo>
                  <a:close/>
                  <a:moveTo>
                    <a:pt x="12170" y="1"/>
                  </a:moveTo>
                  <a:cubicBezTo>
                    <a:pt x="9919" y="1"/>
                    <a:pt x="7625" y="832"/>
                    <a:pt x="5757" y="2689"/>
                  </a:cubicBezTo>
                  <a:cubicBezTo>
                    <a:pt x="1" y="8478"/>
                    <a:pt x="4066" y="18364"/>
                    <a:pt x="12261" y="18364"/>
                  </a:cubicBezTo>
                  <a:cubicBezTo>
                    <a:pt x="17301" y="18364"/>
                    <a:pt x="21399" y="14266"/>
                    <a:pt x="21431" y="9193"/>
                  </a:cubicBezTo>
                  <a:cubicBezTo>
                    <a:pt x="21431" y="3664"/>
                    <a:pt x="16896" y="1"/>
                    <a:pt x="12170" y="1"/>
                  </a:cubicBez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3" name="Google Shape;7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75" y="683025"/>
            <a:ext cx="1571625" cy="5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113" y="683025"/>
            <a:ext cx="15716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2949" y="597299"/>
            <a:ext cx="1456575" cy="5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1"/>
          <p:cNvSpPr/>
          <p:nvPr/>
        </p:nvSpPr>
        <p:spPr>
          <a:xfrm>
            <a:off x="389125" y="1349075"/>
            <a:ext cx="2214300" cy="30735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1"/>
          <p:cNvSpPr/>
          <p:nvPr/>
        </p:nvSpPr>
        <p:spPr>
          <a:xfrm>
            <a:off x="3100788" y="1349075"/>
            <a:ext cx="2214300" cy="30735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1"/>
          <p:cNvSpPr/>
          <p:nvPr/>
        </p:nvSpPr>
        <p:spPr>
          <a:xfrm>
            <a:off x="6012438" y="1349075"/>
            <a:ext cx="2214300" cy="30735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1"/>
          <p:cNvSpPr txBox="1"/>
          <p:nvPr/>
        </p:nvSpPr>
        <p:spPr>
          <a:xfrm>
            <a:off x="580150" y="1634325"/>
            <a:ext cx="1669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Desenvolver uma interface de aplicação para automatização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processo de pegar os dados dos alunos e fazer o ensalamento dos alunos matriculados no sistema de gestão acadêmica com as plataformas virtuais até o final do período 2020.1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0" name="Google Shape;770;p41"/>
          <p:cNvSpPr txBox="1"/>
          <p:nvPr/>
        </p:nvSpPr>
        <p:spPr>
          <a:xfrm>
            <a:off x="3318150" y="1570650"/>
            <a:ext cx="1768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Trabalhar na comunicação da equipe para produção do projeto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Analisar maneiras de facilitar o uso das plataformas para os alunos e professores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Conseguir obter os dados do SIGA e conseguir trabalhar com eles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Aprovar juntamente ao cliente os updates e modificações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41"/>
          <p:cNvSpPr txBox="1"/>
          <p:nvPr/>
        </p:nvSpPr>
        <p:spPr>
          <a:xfrm>
            <a:off x="6197675" y="1584800"/>
            <a:ext cx="18183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Garantir a eficiência da interface no ensalamento e facilitar a integração das plataformas de sala virtuais com o Sistema de gerenciamento acadêmico.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Aliviar o trabalho realizado pelos professores.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42"/>
          <p:cNvGrpSpPr/>
          <p:nvPr/>
        </p:nvGrpSpPr>
        <p:grpSpPr>
          <a:xfrm>
            <a:off x="-7" y="4548878"/>
            <a:ext cx="1174116" cy="594625"/>
            <a:chOff x="7812242" y="4530280"/>
            <a:chExt cx="1331650" cy="674408"/>
          </a:xfrm>
        </p:grpSpPr>
        <p:sp>
          <p:nvSpPr>
            <p:cNvPr id="777" name="Google Shape;777;p42"/>
            <p:cNvSpPr/>
            <p:nvPr/>
          </p:nvSpPr>
          <p:spPr>
            <a:xfrm rot="-5400000">
              <a:off x="8777229" y="4744498"/>
              <a:ext cx="488884" cy="244442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 rot="-5400000">
              <a:off x="8423973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 rot="-5400000">
              <a:off x="8602236" y="4673610"/>
              <a:ext cx="674408" cy="387749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 rot="-5400000">
              <a:off x="7812242" y="5142801"/>
              <a:ext cx="61888" cy="61888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 rot="-5400000">
              <a:off x="7811476" y="4988151"/>
              <a:ext cx="217302" cy="215772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 rot="-5400000">
              <a:off x="8998428" y="4822182"/>
              <a:ext cx="179585" cy="89074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 rot="-5400000">
              <a:off x="7660608" y="4681914"/>
              <a:ext cx="674408" cy="37114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 rot="-5400000">
              <a:off x="7812242" y="4530280"/>
              <a:ext cx="215772" cy="215772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 rot="-5400000">
              <a:off x="7812242" y="4530280"/>
              <a:ext cx="61888" cy="61888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 rot="-5400000">
              <a:off x="8114721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 rot="-5400000">
              <a:off x="8270089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 rot="-5400000">
              <a:off x="7805422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 rot="-5400000">
              <a:off x="7960837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42"/>
          <p:cNvGrpSpPr/>
          <p:nvPr/>
        </p:nvGrpSpPr>
        <p:grpSpPr>
          <a:xfrm>
            <a:off x="8439879" y="124402"/>
            <a:ext cx="1164526" cy="930045"/>
            <a:chOff x="-1172100" y="1818413"/>
            <a:chExt cx="574848" cy="459100"/>
          </a:xfrm>
        </p:grpSpPr>
        <p:sp>
          <p:nvSpPr>
            <p:cNvPr id="791" name="Google Shape;791;p42"/>
            <p:cNvSpPr/>
            <p:nvPr/>
          </p:nvSpPr>
          <p:spPr>
            <a:xfrm>
              <a:off x="-1172100" y="1954738"/>
              <a:ext cx="106550" cy="212200"/>
            </a:xfrm>
            <a:custGeom>
              <a:rect b="b" l="l" r="r" t="t"/>
              <a:pathLst>
                <a:path extrusionOk="0" h="8488" w="4262">
                  <a:moveTo>
                    <a:pt x="1" y="0"/>
                  </a:moveTo>
                  <a:lnTo>
                    <a:pt x="1" y="878"/>
                  </a:lnTo>
                  <a:lnTo>
                    <a:pt x="3350" y="4260"/>
                  </a:lnTo>
                  <a:lnTo>
                    <a:pt x="1" y="7610"/>
                  </a:lnTo>
                  <a:lnTo>
                    <a:pt x="1" y="8488"/>
                  </a:lnTo>
                  <a:lnTo>
                    <a:pt x="4261" y="4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-11005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879" y="11740"/>
                  </a:lnTo>
                  <a:lnTo>
                    <a:pt x="6765" y="5886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-11680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-630625" y="1914088"/>
              <a:ext cx="26850" cy="27675"/>
            </a:xfrm>
            <a:custGeom>
              <a:rect b="b" l="l" r="r" t="t"/>
              <a:pathLst>
                <a:path extrusionOk="0" h="1107" w="1074">
                  <a:moveTo>
                    <a:pt x="0" y="0"/>
                  </a:moveTo>
                  <a:lnTo>
                    <a:pt x="1073" y="1106"/>
                  </a:lnTo>
                  <a:lnTo>
                    <a:pt x="1073" y="19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-698125" y="1914088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1" y="0"/>
                  </a:moveTo>
                  <a:lnTo>
                    <a:pt x="3773" y="3773"/>
                  </a:lnTo>
                  <a:lnTo>
                    <a:pt x="3773" y="289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-1172100" y="2022213"/>
              <a:ext cx="39050" cy="78075"/>
            </a:xfrm>
            <a:custGeom>
              <a:rect b="b" l="l" r="r" t="t"/>
              <a:pathLst>
                <a:path extrusionOk="0" h="3123" w="1562">
                  <a:moveTo>
                    <a:pt x="1" y="0"/>
                  </a:moveTo>
                  <a:lnTo>
                    <a:pt x="1" y="878"/>
                  </a:lnTo>
                  <a:lnTo>
                    <a:pt x="651" y="1561"/>
                  </a:lnTo>
                  <a:lnTo>
                    <a:pt x="1" y="2212"/>
                  </a:lnTo>
                  <a:lnTo>
                    <a:pt x="1" y="3122"/>
                  </a:lnTo>
                  <a:lnTo>
                    <a:pt x="1562" y="1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-764775" y="1914088"/>
              <a:ext cx="161000" cy="293500"/>
            </a:xfrm>
            <a:custGeom>
              <a:rect b="b" l="l" r="r" t="t"/>
              <a:pathLst>
                <a:path extrusionOk="0" h="11740" w="6440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878" y="11740"/>
                  </a:lnTo>
                  <a:lnTo>
                    <a:pt x="6439" y="6179"/>
                  </a:lnTo>
                  <a:lnTo>
                    <a:pt x="6439" y="5561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-698125" y="2113263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3773" y="1"/>
                  </a:moveTo>
                  <a:lnTo>
                    <a:pt x="1" y="3773"/>
                  </a:lnTo>
                  <a:lnTo>
                    <a:pt x="911" y="3773"/>
                  </a:lnTo>
                  <a:lnTo>
                    <a:pt x="3773" y="911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-630625" y="2180738"/>
              <a:ext cx="26850" cy="26850"/>
            </a:xfrm>
            <a:custGeom>
              <a:rect b="b" l="l" r="r" t="t"/>
              <a:pathLst>
                <a:path extrusionOk="0" h="1074" w="1074">
                  <a:moveTo>
                    <a:pt x="1073" y="1"/>
                  </a:moveTo>
                  <a:lnTo>
                    <a:pt x="0" y="1074"/>
                  </a:lnTo>
                  <a:lnTo>
                    <a:pt x="878" y="1074"/>
                  </a:lnTo>
                  <a:lnTo>
                    <a:pt x="1073" y="87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-96640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-103387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-8322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-8997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-1133052" y="1818413"/>
              <a:ext cx="535800" cy="459100"/>
            </a:xfrm>
            <a:custGeom>
              <a:rect b="b" l="l" r="r" t="t"/>
              <a:pathLst>
                <a:path extrusionOk="0" h="18364" w="21432">
                  <a:moveTo>
                    <a:pt x="12220" y="966"/>
                  </a:moveTo>
                  <a:cubicBezTo>
                    <a:pt x="12234" y="966"/>
                    <a:pt x="12247" y="966"/>
                    <a:pt x="12261" y="966"/>
                  </a:cubicBezTo>
                  <a:cubicBezTo>
                    <a:pt x="16781" y="998"/>
                    <a:pt x="20456" y="4673"/>
                    <a:pt x="20456" y="9193"/>
                  </a:cubicBezTo>
                  <a:cubicBezTo>
                    <a:pt x="20456" y="14147"/>
                    <a:pt x="16386" y="17431"/>
                    <a:pt x="12153" y="17431"/>
                  </a:cubicBezTo>
                  <a:cubicBezTo>
                    <a:pt x="10134" y="17431"/>
                    <a:pt x="8077" y="16684"/>
                    <a:pt x="6407" y="15014"/>
                  </a:cubicBezTo>
                  <a:cubicBezTo>
                    <a:pt x="1246" y="9820"/>
                    <a:pt x="4898" y="966"/>
                    <a:pt x="12220" y="966"/>
                  </a:cubicBezTo>
                  <a:close/>
                  <a:moveTo>
                    <a:pt x="12170" y="1"/>
                  </a:moveTo>
                  <a:cubicBezTo>
                    <a:pt x="9919" y="1"/>
                    <a:pt x="7625" y="832"/>
                    <a:pt x="5757" y="2689"/>
                  </a:cubicBezTo>
                  <a:cubicBezTo>
                    <a:pt x="1" y="8478"/>
                    <a:pt x="4066" y="18364"/>
                    <a:pt x="12261" y="18364"/>
                  </a:cubicBezTo>
                  <a:cubicBezTo>
                    <a:pt x="17301" y="18364"/>
                    <a:pt x="21399" y="14266"/>
                    <a:pt x="21431" y="9193"/>
                  </a:cubicBezTo>
                  <a:cubicBezTo>
                    <a:pt x="21431" y="3664"/>
                    <a:pt x="16896" y="1"/>
                    <a:pt x="12170" y="1"/>
                  </a:cubicBez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" name="Google Shape;805;p42"/>
          <p:cNvSpPr/>
          <p:nvPr/>
        </p:nvSpPr>
        <p:spPr>
          <a:xfrm>
            <a:off x="389125" y="1349075"/>
            <a:ext cx="2214300" cy="30735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/>
          <p:nvPr/>
        </p:nvSpPr>
        <p:spPr>
          <a:xfrm>
            <a:off x="3100788" y="1349075"/>
            <a:ext cx="2214300" cy="30735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2"/>
          <p:cNvSpPr/>
          <p:nvPr/>
        </p:nvSpPr>
        <p:spPr>
          <a:xfrm>
            <a:off x="6012438" y="1349075"/>
            <a:ext cx="2214300" cy="30735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2"/>
          <p:cNvSpPr txBox="1"/>
          <p:nvPr/>
        </p:nvSpPr>
        <p:spPr>
          <a:xfrm>
            <a:off x="580150" y="1634325"/>
            <a:ext cx="1669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Professores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Estudantes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Gestores do SIGA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3261150" y="1570650"/>
            <a:ext cx="1943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Comunicação, gestão do tempo e esforço dos integrantes para completar o projeto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Acesso e comunicação com o cliente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42"/>
          <p:cNvSpPr txBox="1"/>
          <p:nvPr/>
        </p:nvSpPr>
        <p:spPr>
          <a:xfrm>
            <a:off x="6197675" y="1584800"/>
            <a:ext cx="1818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Atrasos com as entregas das partes do projeto no tempo planejado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Entendimento errado do que o cliente precisa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Desenvolver algo muito diferente do que é necessário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811" name="Google Shape;8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25" y="520825"/>
            <a:ext cx="1943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800" y="554413"/>
            <a:ext cx="18859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9013" y="554425"/>
            <a:ext cx="13335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oogle Shape;818;p43"/>
          <p:cNvGrpSpPr/>
          <p:nvPr/>
        </p:nvGrpSpPr>
        <p:grpSpPr>
          <a:xfrm>
            <a:off x="-7" y="4548878"/>
            <a:ext cx="1174116" cy="594625"/>
            <a:chOff x="7812242" y="4530280"/>
            <a:chExt cx="1331650" cy="674408"/>
          </a:xfrm>
        </p:grpSpPr>
        <p:sp>
          <p:nvSpPr>
            <p:cNvPr id="819" name="Google Shape;819;p43"/>
            <p:cNvSpPr/>
            <p:nvPr/>
          </p:nvSpPr>
          <p:spPr>
            <a:xfrm rot="-5400000">
              <a:off x="8777229" y="4744498"/>
              <a:ext cx="488884" cy="244442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 rot="-5400000">
              <a:off x="8423973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 rot="-5400000">
              <a:off x="8602236" y="4673610"/>
              <a:ext cx="674408" cy="387749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 rot="-5400000">
              <a:off x="7812242" y="5142801"/>
              <a:ext cx="61888" cy="61888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 rot="-5400000">
              <a:off x="7811476" y="4988151"/>
              <a:ext cx="217302" cy="215772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 rot="-5400000">
              <a:off x="8998428" y="4822182"/>
              <a:ext cx="179585" cy="89074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 rot="-5400000">
              <a:off x="7660608" y="4681914"/>
              <a:ext cx="674408" cy="37114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 rot="-5400000">
              <a:off x="7812242" y="4530280"/>
              <a:ext cx="215772" cy="215772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 rot="-5400000">
              <a:off x="7812242" y="4530280"/>
              <a:ext cx="61888" cy="61888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 rot="-5400000">
              <a:off x="8114721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 rot="-5400000">
              <a:off x="8270089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 rot="-5400000">
              <a:off x="7805422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 rot="-5400000">
              <a:off x="7960837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43"/>
          <p:cNvGrpSpPr/>
          <p:nvPr/>
        </p:nvGrpSpPr>
        <p:grpSpPr>
          <a:xfrm>
            <a:off x="8439879" y="124402"/>
            <a:ext cx="1164526" cy="930045"/>
            <a:chOff x="-1172100" y="1818413"/>
            <a:chExt cx="574848" cy="459100"/>
          </a:xfrm>
        </p:grpSpPr>
        <p:sp>
          <p:nvSpPr>
            <p:cNvPr id="833" name="Google Shape;833;p43"/>
            <p:cNvSpPr/>
            <p:nvPr/>
          </p:nvSpPr>
          <p:spPr>
            <a:xfrm>
              <a:off x="-1172100" y="1954738"/>
              <a:ext cx="106550" cy="212200"/>
            </a:xfrm>
            <a:custGeom>
              <a:rect b="b" l="l" r="r" t="t"/>
              <a:pathLst>
                <a:path extrusionOk="0" h="8488" w="4262">
                  <a:moveTo>
                    <a:pt x="1" y="0"/>
                  </a:moveTo>
                  <a:lnTo>
                    <a:pt x="1" y="878"/>
                  </a:lnTo>
                  <a:lnTo>
                    <a:pt x="3350" y="4260"/>
                  </a:lnTo>
                  <a:lnTo>
                    <a:pt x="1" y="7610"/>
                  </a:lnTo>
                  <a:lnTo>
                    <a:pt x="1" y="8488"/>
                  </a:lnTo>
                  <a:lnTo>
                    <a:pt x="4261" y="4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-11005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879" y="11740"/>
                  </a:lnTo>
                  <a:lnTo>
                    <a:pt x="6765" y="5886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-11680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-630625" y="1914088"/>
              <a:ext cx="26850" cy="27675"/>
            </a:xfrm>
            <a:custGeom>
              <a:rect b="b" l="l" r="r" t="t"/>
              <a:pathLst>
                <a:path extrusionOk="0" h="1107" w="1074">
                  <a:moveTo>
                    <a:pt x="0" y="0"/>
                  </a:moveTo>
                  <a:lnTo>
                    <a:pt x="1073" y="1106"/>
                  </a:lnTo>
                  <a:lnTo>
                    <a:pt x="1073" y="19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-698125" y="1914088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1" y="0"/>
                  </a:moveTo>
                  <a:lnTo>
                    <a:pt x="3773" y="3773"/>
                  </a:lnTo>
                  <a:lnTo>
                    <a:pt x="3773" y="289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-1172100" y="2022213"/>
              <a:ext cx="39050" cy="78075"/>
            </a:xfrm>
            <a:custGeom>
              <a:rect b="b" l="l" r="r" t="t"/>
              <a:pathLst>
                <a:path extrusionOk="0" h="3123" w="1562">
                  <a:moveTo>
                    <a:pt x="1" y="0"/>
                  </a:moveTo>
                  <a:lnTo>
                    <a:pt x="1" y="878"/>
                  </a:lnTo>
                  <a:lnTo>
                    <a:pt x="651" y="1561"/>
                  </a:lnTo>
                  <a:lnTo>
                    <a:pt x="1" y="2212"/>
                  </a:lnTo>
                  <a:lnTo>
                    <a:pt x="1" y="3122"/>
                  </a:lnTo>
                  <a:lnTo>
                    <a:pt x="1562" y="1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-764775" y="1914088"/>
              <a:ext cx="161000" cy="293500"/>
            </a:xfrm>
            <a:custGeom>
              <a:rect b="b" l="l" r="r" t="t"/>
              <a:pathLst>
                <a:path extrusionOk="0" h="11740" w="6440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878" y="11740"/>
                  </a:lnTo>
                  <a:lnTo>
                    <a:pt x="6439" y="6179"/>
                  </a:lnTo>
                  <a:lnTo>
                    <a:pt x="6439" y="5561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-698125" y="2113263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3773" y="1"/>
                  </a:moveTo>
                  <a:lnTo>
                    <a:pt x="1" y="3773"/>
                  </a:lnTo>
                  <a:lnTo>
                    <a:pt x="911" y="3773"/>
                  </a:lnTo>
                  <a:lnTo>
                    <a:pt x="3773" y="911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-630625" y="2180738"/>
              <a:ext cx="26850" cy="26850"/>
            </a:xfrm>
            <a:custGeom>
              <a:rect b="b" l="l" r="r" t="t"/>
              <a:pathLst>
                <a:path extrusionOk="0" h="1074" w="1074">
                  <a:moveTo>
                    <a:pt x="1073" y="1"/>
                  </a:moveTo>
                  <a:lnTo>
                    <a:pt x="0" y="1074"/>
                  </a:lnTo>
                  <a:lnTo>
                    <a:pt x="878" y="1074"/>
                  </a:lnTo>
                  <a:lnTo>
                    <a:pt x="1073" y="87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-96640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-103387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-8322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-8997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-1133052" y="1818413"/>
              <a:ext cx="535800" cy="459100"/>
            </a:xfrm>
            <a:custGeom>
              <a:rect b="b" l="l" r="r" t="t"/>
              <a:pathLst>
                <a:path extrusionOk="0" h="18364" w="21432">
                  <a:moveTo>
                    <a:pt x="12220" y="966"/>
                  </a:moveTo>
                  <a:cubicBezTo>
                    <a:pt x="12234" y="966"/>
                    <a:pt x="12247" y="966"/>
                    <a:pt x="12261" y="966"/>
                  </a:cubicBezTo>
                  <a:cubicBezTo>
                    <a:pt x="16781" y="998"/>
                    <a:pt x="20456" y="4673"/>
                    <a:pt x="20456" y="9193"/>
                  </a:cubicBezTo>
                  <a:cubicBezTo>
                    <a:pt x="20456" y="14147"/>
                    <a:pt x="16386" y="17431"/>
                    <a:pt x="12153" y="17431"/>
                  </a:cubicBezTo>
                  <a:cubicBezTo>
                    <a:pt x="10134" y="17431"/>
                    <a:pt x="8077" y="16684"/>
                    <a:pt x="6407" y="15014"/>
                  </a:cubicBezTo>
                  <a:cubicBezTo>
                    <a:pt x="1246" y="9820"/>
                    <a:pt x="4898" y="966"/>
                    <a:pt x="12220" y="966"/>
                  </a:cubicBezTo>
                  <a:close/>
                  <a:moveTo>
                    <a:pt x="12170" y="1"/>
                  </a:moveTo>
                  <a:cubicBezTo>
                    <a:pt x="9919" y="1"/>
                    <a:pt x="7625" y="832"/>
                    <a:pt x="5757" y="2689"/>
                  </a:cubicBezTo>
                  <a:cubicBezTo>
                    <a:pt x="1" y="8478"/>
                    <a:pt x="4066" y="18364"/>
                    <a:pt x="12261" y="18364"/>
                  </a:cubicBezTo>
                  <a:cubicBezTo>
                    <a:pt x="17301" y="18364"/>
                    <a:pt x="21399" y="14266"/>
                    <a:pt x="21431" y="9193"/>
                  </a:cubicBezTo>
                  <a:cubicBezTo>
                    <a:pt x="21431" y="3664"/>
                    <a:pt x="16896" y="1"/>
                    <a:pt x="12170" y="1"/>
                  </a:cubicBez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43"/>
          <p:cNvSpPr/>
          <p:nvPr/>
        </p:nvSpPr>
        <p:spPr>
          <a:xfrm>
            <a:off x="389125" y="1349075"/>
            <a:ext cx="2214300" cy="30735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3100788" y="1349075"/>
            <a:ext cx="2214300" cy="30735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6012438" y="1349075"/>
            <a:ext cx="2214300" cy="30735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/>
        </p:nvSpPr>
        <p:spPr>
          <a:xfrm>
            <a:off x="580150" y="1634325"/>
            <a:ext cx="1669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Victor Barros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Pablo Timoteo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Márcio Wendell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Fabio Eduardo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André Filho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Adriel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1" name="Google Shape;851;p43"/>
          <p:cNvSpPr txBox="1"/>
          <p:nvPr/>
        </p:nvSpPr>
        <p:spPr>
          <a:xfrm>
            <a:off x="3318150" y="1570650"/>
            <a:ext cx="1962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Mídias educativas para professores e alunos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(Pdfs, Fotos, Videos)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Código para integração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Demonstração do funcionamento do Sistema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52" name="Google Shape;852;p43"/>
          <p:cNvSpPr txBox="1"/>
          <p:nvPr/>
        </p:nvSpPr>
        <p:spPr>
          <a:xfrm>
            <a:off x="6197675" y="1584800"/>
            <a:ext cx="1818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Entrega 1 Março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Entrega 2 Abril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Entrega 3 Maio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53" name="Google Shape;8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25" y="692500"/>
            <a:ext cx="15811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913" y="659150"/>
            <a:ext cx="18954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288" y="649613"/>
            <a:ext cx="16859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44"/>
          <p:cNvGrpSpPr/>
          <p:nvPr/>
        </p:nvGrpSpPr>
        <p:grpSpPr>
          <a:xfrm>
            <a:off x="-7" y="4548878"/>
            <a:ext cx="1174116" cy="594625"/>
            <a:chOff x="7812242" y="4530280"/>
            <a:chExt cx="1331650" cy="674408"/>
          </a:xfrm>
        </p:grpSpPr>
        <p:sp>
          <p:nvSpPr>
            <p:cNvPr id="861" name="Google Shape;861;p44"/>
            <p:cNvSpPr/>
            <p:nvPr/>
          </p:nvSpPr>
          <p:spPr>
            <a:xfrm rot="-5400000">
              <a:off x="8777229" y="4744498"/>
              <a:ext cx="488884" cy="244442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 rot="-5400000">
              <a:off x="8423973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 rot="-5400000">
              <a:off x="8602236" y="4673610"/>
              <a:ext cx="674408" cy="387749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 rot="-5400000">
              <a:off x="7812242" y="5142801"/>
              <a:ext cx="61888" cy="61888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 rot="-5400000">
              <a:off x="7811476" y="4988151"/>
              <a:ext cx="217302" cy="215772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 rot="-5400000">
              <a:off x="8998428" y="4822182"/>
              <a:ext cx="179585" cy="89074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 rot="-5400000">
              <a:off x="7660608" y="4681914"/>
              <a:ext cx="674408" cy="37114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 rot="-5400000">
              <a:off x="7812242" y="4530280"/>
              <a:ext cx="215772" cy="215772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 rot="-5400000">
              <a:off x="7812242" y="4530280"/>
              <a:ext cx="61888" cy="61888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 rot="-5400000">
              <a:off x="8114721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 rot="-5400000">
              <a:off x="8270089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 rot="-5400000">
              <a:off x="7805422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 rot="-5400000">
              <a:off x="7960837" y="4672845"/>
              <a:ext cx="674408" cy="389279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44"/>
          <p:cNvGrpSpPr/>
          <p:nvPr/>
        </p:nvGrpSpPr>
        <p:grpSpPr>
          <a:xfrm>
            <a:off x="8439879" y="124402"/>
            <a:ext cx="1164526" cy="930045"/>
            <a:chOff x="-1172100" y="1818413"/>
            <a:chExt cx="574848" cy="459100"/>
          </a:xfrm>
        </p:grpSpPr>
        <p:sp>
          <p:nvSpPr>
            <p:cNvPr id="875" name="Google Shape;875;p44"/>
            <p:cNvSpPr/>
            <p:nvPr/>
          </p:nvSpPr>
          <p:spPr>
            <a:xfrm>
              <a:off x="-1172100" y="1954738"/>
              <a:ext cx="106550" cy="212200"/>
            </a:xfrm>
            <a:custGeom>
              <a:rect b="b" l="l" r="r" t="t"/>
              <a:pathLst>
                <a:path extrusionOk="0" h="8488" w="4262">
                  <a:moveTo>
                    <a:pt x="1" y="0"/>
                  </a:moveTo>
                  <a:lnTo>
                    <a:pt x="1" y="878"/>
                  </a:lnTo>
                  <a:lnTo>
                    <a:pt x="3350" y="4260"/>
                  </a:lnTo>
                  <a:lnTo>
                    <a:pt x="1" y="7610"/>
                  </a:lnTo>
                  <a:lnTo>
                    <a:pt x="1" y="8488"/>
                  </a:lnTo>
                  <a:lnTo>
                    <a:pt x="4261" y="4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-11005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879" y="11740"/>
                  </a:lnTo>
                  <a:lnTo>
                    <a:pt x="6765" y="5886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-11680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1" y="0"/>
                  </a:moveTo>
                  <a:lnTo>
                    <a:pt x="5854" y="5886"/>
                  </a:lnTo>
                  <a:lnTo>
                    <a:pt x="1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-630625" y="1914088"/>
              <a:ext cx="26850" cy="27675"/>
            </a:xfrm>
            <a:custGeom>
              <a:rect b="b" l="l" r="r" t="t"/>
              <a:pathLst>
                <a:path extrusionOk="0" h="1107" w="1074">
                  <a:moveTo>
                    <a:pt x="0" y="0"/>
                  </a:moveTo>
                  <a:lnTo>
                    <a:pt x="1073" y="1106"/>
                  </a:lnTo>
                  <a:lnTo>
                    <a:pt x="1073" y="19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-698125" y="1914088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1" y="0"/>
                  </a:moveTo>
                  <a:lnTo>
                    <a:pt x="3773" y="3773"/>
                  </a:lnTo>
                  <a:lnTo>
                    <a:pt x="3773" y="289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-1172100" y="2022213"/>
              <a:ext cx="39050" cy="78075"/>
            </a:xfrm>
            <a:custGeom>
              <a:rect b="b" l="l" r="r" t="t"/>
              <a:pathLst>
                <a:path extrusionOk="0" h="3123" w="1562">
                  <a:moveTo>
                    <a:pt x="1" y="0"/>
                  </a:moveTo>
                  <a:lnTo>
                    <a:pt x="1" y="878"/>
                  </a:lnTo>
                  <a:lnTo>
                    <a:pt x="651" y="1561"/>
                  </a:lnTo>
                  <a:lnTo>
                    <a:pt x="1" y="2212"/>
                  </a:lnTo>
                  <a:lnTo>
                    <a:pt x="1" y="3122"/>
                  </a:lnTo>
                  <a:lnTo>
                    <a:pt x="1562" y="15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-764775" y="1914088"/>
              <a:ext cx="161000" cy="293500"/>
            </a:xfrm>
            <a:custGeom>
              <a:rect b="b" l="l" r="r" t="t"/>
              <a:pathLst>
                <a:path extrusionOk="0" h="11740" w="6440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878" y="11740"/>
                  </a:lnTo>
                  <a:lnTo>
                    <a:pt x="6439" y="6179"/>
                  </a:lnTo>
                  <a:lnTo>
                    <a:pt x="6439" y="5561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-698125" y="2113263"/>
              <a:ext cx="94350" cy="94325"/>
            </a:xfrm>
            <a:custGeom>
              <a:rect b="b" l="l" r="r" t="t"/>
              <a:pathLst>
                <a:path extrusionOk="0" h="3773" w="3774">
                  <a:moveTo>
                    <a:pt x="3773" y="1"/>
                  </a:moveTo>
                  <a:lnTo>
                    <a:pt x="1" y="3773"/>
                  </a:lnTo>
                  <a:lnTo>
                    <a:pt x="911" y="3773"/>
                  </a:lnTo>
                  <a:lnTo>
                    <a:pt x="3773" y="911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-630625" y="2180738"/>
              <a:ext cx="26850" cy="26850"/>
            </a:xfrm>
            <a:custGeom>
              <a:rect b="b" l="l" r="r" t="t"/>
              <a:pathLst>
                <a:path extrusionOk="0" h="1074" w="1074">
                  <a:moveTo>
                    <a:pt x="1073" y="1"/>
                  </a:moveTo>
                  <a:lnTo>
                    <a:pt x="0" y="1074"/>
                  </a:lnTo>
                  <a:lnTo>
                    <a:pt x="878" y="1074"/>
                  </a:lnTo>
                  <a:lnTo>
                    <a:pt x="1073" y="87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-96640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5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-103387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-832250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54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-899725" y="1914088"/>
              <a:ext cx="169125" cy="293500"/>
            </a:xfrm>
            <a:custGeom>
              <a:rect b="b" l="l" r="r" t="t"/>
              <a:pathLst>
                <a:path extrusionOk="0" h="11740" w="6765">
                  <a:moveTo>
                    <a:pt x="0" y="0"/>
                  </a:moveTo>
                  <a:lnTo>
                    <a:pt x="5886" y="5886"/>
                  </a:lnTo>
                  <a:lnTo>
                    <a:pt x="0" y="11740"/>
                  </a:lnTo>
                  <a:lnTo>
                    <a:pt x="911" y="11740"/>
                  </a:lnTo>
                  <a:lnTo>
                    <a:pt x="6764" y="588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-1133052" y="1818413"/>
              <a:ext cx="535800" cy="459100"/>
            </a:xfrm>
            <a:custGeom>
              <a:rect b="b" l="l" r="r" t="t"/>
              <a:pathLst>
                <a:path extrusionOk="0" h="18364" w="21432">
                  <a:moveTo>
                    <a:pt x="12220" y="966"/>
                  </a:moveTo>
                  <a:cubicBezTo>
                    <a:pt x="12234" y="966"/>
                    <a:pt x="12247" y="966"/>
                    <a:pt x="12261" y="966"/>
                  </a:cubicBezTo>
                  <a:cubicBezTo>
                    <a:pt x="16781" y="998"/>
                    <a:pt x="20456" y="4673"/>
                    <a:pt x="20456" y="9193"/>
                  </a:cubicBezTo>
                  <a:cubicBezTo>
                    <a:pt x="20456" y="14147"/>
                    <a:pt x="16386" y="17431"/>
                    <a:pt x="12153" y="17431"/>
                  </a:cubicBezTo>
                  <a:cubicBezTo>
                    <a:pt x="10134" y="17431"/>
                    <a:pt x="8077" y="16684"/>
                    <a:pt x="6407" y="15014"/>
                  </a:cubicBezTo>
                  <a:cubicBezTo>
                    <a:pt x="1246" y="9820"/>
                    <a:pt x="4898" y="966"/>
                    <a:pt x="12220" y="966"/>
                  </a:cubicBezTo>
                  <a:close/>
                  <a:moveTo>
                    <a:pt x="12170" y="1"/>
                  </a:moveTo>
                  <a:cubicBezTo>
                    <a:pt x="9919" y="1"/>
                    <a:pt x="7625" y="832"/>
                    <a:pt x="5757" y="2689"/>
                  </a:cubicBezTo>
                  <a:cubicBezTo>
                    <a:pt x="1" y="8478"/>
                    <a:pt x="4066" y="18364"/>
                    <a:pt x="12261" y="18364"/>
                  </a:cubicBezTo>
                  <a:cubicBezTo>
                    <a:pt x="17301" y="18364"/>
                    <a:pt x="21399" y="14266"/>
                    <a:pt x="21431" y="9193"/>
                  </a:cubicBezTo>
                  <a:cubicBezTo>
                    <a:pt x="21431" y="3664"/>
                    <a:pt x="16896" y="1"/>
                    <a:pt x="12170" y="1"/>
                  </a:cubicBez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44"/>
          <p:cNvSpPr/>
          <p:nvPr/>
        </p:nvSpPr>
        <p:spPr>
          <a:xfrm>
            <a:off x="389125" y="1349075"/>
            <a:ext cx="4917000" cy="30735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4"/>
          <p:cNvSpPr/>
          <p:nvPr/>
        </p:nvSpPr>
        <p:spPr>
          <a:xfrm>
            <a:off x="5944938" y="1349075"/>
            <a:ext cx="2214300" cy="30735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4"/>
          <p:cNvSpPr txBox="1"/>
          <p:nvPr/>
        </p:nvSpPr>
        <p:spPr>
          <a:xfrm>
            <a:off x="580150" y="1634325"/>
            <a:ext cx="4131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Tempo limitado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Alunos que têm outras obrigações.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Poucos encontros com o cliente.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Uso do Google Classroom ou Microsoft Teams como ferramentas a serem integradas ao sistema de ensalamento automático.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92" name="Google Shape;8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325" y="692488"/>
            <a:ext cx="15525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0" l="10400" r="-10399" t="0"/>
          <a:stretch/>
        </p:blipFill>
        <p:spPr>
          <a:xfrm>
            <a:off x="6093525" y="649625"/>
            <a:ext cx="14287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44"/>
          <p:cNvSpPr txBox="1"/>
          <p:nvPr/>
        </p:nvSpPr>
        <p:spPr>
          <a:xfrm>
            <a:off x="6126925" y="1719225"/>
            <a:ext cx="176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R$ 0,00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/>
          <p:nvPr/>
        </p:nvSpPr>
        <p:spPr>
          <a:xfrm>
            <a:off x="58884" y="3627586"/>
            <a:ext cx="1469441" cy="1469441"/>
          </a:xfrm>
          <a:custGeom>
            <a:rect b="b" l="l" r="r" t="t"/>
            <a:pathLst>
              <a:path extrusionOk="0" h="23512" w="23512">
                <a:moveTo>
                  <a:pt x="11772" y="0"/>
                </a:moveTo>
                <a:cubicBezTo>
                  <a:pt x="5268" y="0"/>
                  <a:pt x="0" y="5269"/>
                  <a:pt x="0" y="11772"/>
                </a:cubicBezTo>
                <a:cubicBezTo>
                  <a:pt x="0" y="18244"/>
                  <a:pt x="5268" y="23512"/>
                  <a:pt x="11772" y="23512"/>
                </a:cubicBezTo>
                <a:cubicBezTo>
                  <a:pt x="18244" y="23512"/>
                  <a:pt x="23512" y="18244"/>
                  <a:pt x="23512" y="11772"/>
                </a:cubicBezTo>
                <a:cubicBezTo>
                  <a:pt x="23512" y="5269"/>
                  <a:pt x="18244" y="0"/>
                  <a:pt x="11772" y="0"/>
                </a:cubicBezTo>
                <a:close/>
              </a:path>
            </a:pathLst>
          </a:custGeom>
          <a:solidFill>
            <a:srgbClr val="1500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0" name="Google Shape;900;p45"/>
          <p:cNvGrpSpPr/>
          <p:nvPr/>
        </p:nvGrpSpPr>
        <p:grpSpPr>
          <a:xfrm rot="-5400000">
            <a:off x="7798728" y="589013"/>
            <a:ext cx="904710" cy="1786465"/>
            <a:chOff x="8264275" y="3318138"/>
            <a:chExt cx="363425" cy="717600"/>
          </a:xfrm>
        </p:grpSpPr>
        <p:sp>
          <p:nvSpPr>
            <p:cNvPr id="901" name="Google Shape;901;p45"/>
            <p:cNvSpPr/>
            <p:nvPr/>
          </p:nvSpPr>
          <p:spPr>
            <a:xfrm>
              <a:off x="8314675" y="3904013"/>
              <a:ext cx="263450" cy="131725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8264275" y="3724613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8264275" y="3821088"/>
              <a:ext cx="363425" cy="208950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264275" y="3318138"/>
              <a:ext cx="33350" cy="33350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8264275" y="3318138"/>
              <a:ext cx="117100" cy="116275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8398013" y="3981738"/>
              <a:ext cx="96775" cy="48000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8264275" y="3318138"/>
              <a:ext cx="363425" cy="20000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8511425" y="3318138"/>
              <a:ext cx="116275" cy="116275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8594350" y="3318138"/>
              <a:ext cx="33350" cy="33350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8264275" y="3557963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8264275" y="364168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8264275" y="339128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8264275" y="347503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4" name="Google Shape;914;p45"/>
          <p:cNvSpPr txBox="1"/>
          <p:nvPr>
            <p:ph type="title"/>
          </p:nvPr>
        </p:nvSpPr>
        <p:spPr>
          <a:xfrm>
            <a:off x="713225" y="346322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do processo desejável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915" name="Google Shape;915;p45"/>
          <p:cNvGrpSpPr/>
          <p:nvPr/>
        </p:nvGrpSpPr>
        <p:grpSpPr>
          <a:xfrm rot="-5400000">
            <a:off x="280426" y="1327624"/>
            <a:ext cx="653277" cy="653277"/>
            <a:chOff x="7831041" y="486579"/>
            <a:chExt cx="653277" cy="653277"/>
          </a:xfrm>
        </p:grpSpPr>
        <p:sp>
          <p:nvSpPr>
            <p:cNvPr id="916" name="Google Shape;916;p45"/>
            <p:cNvSpPr/>
            <p:nvPr/>
          </p:nvSpPr>
          <p:spPr>
            <a:xfrm rot="10800000">
              <a:off x="8433079" y="486579"/>
              <a:ext cx="51239" cy="653277"/>
            </a:xfrm>
            <a:custGeom>
              <a:rect b="b" l="l" r="r" t="t"/>
              <a:pathLst>
                <a:path extrusionOk="0" h="17008" w="1334">
                  <a:moveTo>
                    <a:pt x="0" y="0"/>
                  </a:moveTo>
                  <a:lnTo>
                    <a:pt x="0" y="17008"/>
                  </a:lnTo>
                  <a:lnTo>
                    <a:pt x="1334" y="1700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 rot="10800000">
              <a:off x="7831041" y="486582"/>
              <a:ext cx="653277" cy="52506"/>
            </a:xfrm>
            <a:custGeom>
              <a:rect b="b" l="l" r="r" t="t"/>
              <a:pathLst>
                <a:path extrusionOk="0" h="1367" w="17008">
                  <a:moveTo>
                    <a:pt x="0" y="1"/>
                  </a:moveTo>
                  <a:lnTo>
                    <a:pt x="0" y="1367"/>
                  </a:lnTo>
                  <a:lnTo>
                    <a:pt x="17008" y="1367"/>
                  </a:lnTo>
                  <a:lnTo>
                    <a:pt x="17008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8" name="Google Shape;9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50" y="1366625"/>
            <a:ext cx="8414799" cy="2907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46"/>
          <p:cNvGrpSpPr/>
          <p:nvPr/>
        </p:nvGrpSpPr>
        <p:grpSpPr>
          <a:xfrm>
            <a:off x="6820323" y="343288"/>
            <a:ext cx="2252782" cy="2286674"/>
            <a:chOff x="2082275" y="3308359"/>
            <a:chExt cx="883756" cy="897016"/>
          </a:xfrm>
        </p:grpSpPr>
        <p:sp>
          <p:nvSpPr>
            <p:cNvPr id="924" name="Google Shape;924;p46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2533506" y="3308361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6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46"/>
          <p:cNvSpPr txBox="1"/>
          <p:nvPr>
            <p:ph type="title"/>
          </p:nvPr>
        </p:nvSpPr>
        <p:spPr>
          <a:xfrm>
            <a:off x="713225" y="346322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 de gestão de tarefas</a:t>
            </a:r>
            <a:endParaRPr/>
          </a:p>
        </p:txBody>
      </p:sp>
      <p:grpSp>
        <p:nvGrpSpPr>
          <p:cNvPr id="942" name="Google Shape;942;p46"/>
          <p:cNvGrpSpPr/>
          <p:nvPr/>
        </p:nvGrpSpPr>
        <p:grpSpPr>
          <a:xfrm flipH="1" rot="-5400000">
            <a:off x="656129" y="3974302"/>
            <a:ext cx="653277" cy="653277"/>
            <a:chOff x="7831041" y="486579"/>
            <a:chExt cx="653277" cy="653277"/>
          </a:xfrm>
        </p:grpSpPr>
        <p:sp>
          <p:nvSpPr>
            <p:cNvPr id="943" name="Google Shape;943;p46"/>
            <p:cNvSpPr/>
            <p:nvPr/>
          </p:nvSpPr>
          <p:spPr>
            <a:xfrm rot="10800000">
              <a:off x="8433079" y="486579"/>
              <a:ext cx="51239" cy="653277"/>
            </a:xfrm>
            <a:custGeom>
              <a:rect b="b" l="l" r="r" t="t"/>
              <a:pathLst>
                <a:path extrusionOk="0" h="17008" w="1334">
                  <a:moveTo>
                    <a:pt x="0" y="0"/>
                  </a:moveTo>
                  <a:lnTo>
                    <a:pt x="0" y="17008"/>
                  </a:lnTo>
                  <a:lnTo>
                    <a:pt x="1334" y="1700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 rot="10800000">
              <a:off x="7831041" y="486582"/>
              <a:ext cx="653277" cy="52506"/>
            </a:xfrm>
            <a:custGeom>
              <a:rect b="b" l="l" r="r" t="t"/>
              <a:pathLst>
                <a:path extrusionOk="0" h="1367" w="17008">
                  <a:moveTo>
                    <a:pt x="0" y="1"/>
                  </a:moveTo>
                  <a:lnTo>
                    <a:pt x="0" y="1367"/>
                  </a:lnTo>
                  <a:lnTo>
                    <a:pt x="17008" y="1367"/>
                  </a:lnTo>
                  <a:lnTo>
                    <a:pt x="17008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232826" y="463296"/>
            <a:ext cx="367490" cy="424687"/>
          </a:xfrm>
          <a:custGeom>
            <a:rect b="b" l="l" r="r" t="t"/>
            <a:pathLst>
              <a:path extrusionOk="0" h="14732" w="12749">
                <a:moveTo>
                  <a:pt x="0" y="0"/>
                </a:moveTo>
                <a:lnTo>
                  <a:pt x="0" y="14732"/>
                </a:lnTo>
                <a:lnTo>
                  <a:pt x="12748" y="735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27" y="1771875"/>
            <a:ext cx="7823751" cy="31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46"/>
          <p:cNvSpPr txBox="1"/>
          <p:nvPr/>
        </p:nvSpPr>
        <p:spPr>
          <a:xfrm>
            <a:off x="819100" y="1060025"/>
            <a:ext cx="302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taatliches"/>
                <a:ea typeface="Staatliches"/>
                <a:cs typeface="Staatliches"/>
                <a:sym typeface="Staatliches"/>
              </a:rPr>
              <a:t>TRELLO</a:t>
            </a:r>
            <a:endParaRPr b="1" sz="2000"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7"/>
          <p:cNvSpPr txBox="1"/>
          <p:nvPr/>
        </p:nvSpPr>
        <p:spPr>
          <a:xfrm>
            <a:off x="2445250" y="2202300"/>
            <a:ext cx="432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Considerações finais</a:t>
            </a:r>
            <a:endParaRPr sz="36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type="title"/>
          </p:nvPr>
        </p:nvSpPr>
        <p:spPr>
          <a:xfrm>
            <a:off x="713232" y="2779776"/>
            <a:ext cx="7726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Nosso cliente</a:t>
            </a:r>
            <a:endParaRPr sz="30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16" name="Google Shape;616;p33"/>
          <p:cNvSpPr txBox="1"/>
          <p:nvPr>
            <p:ph idx="1" type="subTitle"/>
          </p:nvPr>
        </p:nvSpPr>
        <p:spPr>
          <a:xfrm>
            <a:off x="713232" y="3447288"/>
            <a:ext cx="77268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Nome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Marlos Gondim Ribeiro Batista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Empresa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STI - UFPE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Área de atuação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TI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Cargo: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Diretor da área de  Desenvolvimento de Sistemas e Inovação do STI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7" name="Google Shape;617;p33"/>
          <p:cNvPicPr preferRelativeResize="0"/>
          <p:nvPr/>
        </p:nvPicPr>
        <p:blipFill rotWithShape="1">
          <a:blip r:embed="rId3">
            <a:alphaModFix/>
          </a:blip>
          <a:srcRect b="16370" l="0" r="0" t="2467"/>
          <a:stretch/>
        </p:blipFill>
        <p:spPr>
          <a:xfrm>
            <a:off x="4572000" y="539500"/>
            <a:ext cx="3865801" cy="210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4"/>
          <p:cNvSpPr txBox="1"/>
          <p:nvPr>
            <p:ph type="title"/>
          </p:nvPr>
        </p:nvSpPr>
        <p:spPr>
          <a:xfrm>
            <a:off x="713250" y="347509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ÍNDICES</a:t>
            </a:r>
            <a:endParaRPr/>
          </a:p>
        </p:txBody>
      </p:sp>
      <p:sp>
        <p:nvSpPr>
          <p:cNvPr id="623" name="Google Shape;623;p34"/>
          <p:cNvSpPr txBox="1"/>
          <p:nvPr>
            <p:ph idx="1" type="subTitle"/>
          </p:nvPr>
        </p:nvSpPr>
        <p:spPr>
          <a:xfrm>
            <a:off x="1754163" y="1397775"/>
            <a:ext cx="2508000" cy="76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Contextualização do problema</a:t>
            </a:r>
            <a:endParaRPr/>
          </a:p>
        </p:txBody>
      </p:sp>
      <p:sp>
        <p:nvSpPr>
          <p:cNvPr id="624" name="Google Shape;624;p34"/>
          <p:cNvSpPr txBox="1"/>
          <p:nvPr>
            <p:ph idx="2" type="title"/>
          </p:nvPr>
        </p:nvSpPr>
        <p:spPr>
          <a:xfrm>
            <a:off x="1021363" y="1208692"/>
            <a:ext cx="757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5" name="Google Shape;625;p34"/>
          <p:cNvSpPr txBox="1"/>
          <p:nvPr>
            <p:ph idx="4" type="subTitle"/>
          </p:nvPr>
        </p:nvSpPr>
        <p:spPr>
          <a:xfrm>
            <a:off x="5614638" y="1397767"/>
            <a:ext cx="25080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POSsíveis soluções</a:t>
            </a:r>
            <a:endParaRPr/>
          </a:p>
        </p:txBody>
      </p:sp>
      <p:sp>
        <p:nvSpPr>
          <p:cNvPr id="626" name="Google Shape;626;p34"/>
          <p:cNvSpPr txBox="1"/>
          <p:nvPr>
            <p:ph idx="5" type="title"/>
          </p:nvPr>
        </p:nvSpPr>
        <p:spPr>
          <a:xfrm>
            <a:off x="4881838" y="1208692"/>
            <a:ext cx="757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1754163" y="2993900"/>
            <a:ext cx="25080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 e BPMN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4"/>
          <p:cNvSpPr txBox="1"/>
          <p:nvPr>
            <p:ph idx="8" type="title"/>
          </p:nvPr>
        </p:nvSpPr>
        <p:spPr>
          <a:xfrm>
            <a:off x="1021363" y="2804825"/>
            <a:ext cx="757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29" name="Google Shape;629;p34"/>
          <p:cNvSpPr txBox="1"/>
          <p:nvPr>
            <p:ph idx="13" type="subTitle"/>
          </p:nvPr>
        </p:nvSpPr>
        <p:spPr>
          <a:xfrm>
            <a:off x="5614638" y="2993900"/>
            <a:ext cx="25080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Próximos passos</a:t>
            </a:r>
            <a:endParaRPr/>
          </a:p>
        </p:txBody>
      </p:sp>
      <p:sp>
        <p:nvSpPr>
          <p:cNvPr id="630" name="Google Shape;630;p34"/>
          <p:cNvSpPr txBox="1"/>
          <p:nvPr>
            <p:ph idx="14" type="title"/>
          </p:nvPr>
        </p:nvSpPr>
        <p:spPr>
          <a:xfrm>
            <a:off x="4881838" y="2804825"/>
            <a:ext cx="757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5"/>
          <p:cNvSpPr txBox="1"/>
          <p:nvPr>
            <p:ph idx="1" type="body"/>
          </p:nvPr>
        </p:nvSpPr>
        <p:spPr>
          <a:xfrm>
            <a:off x="738675" y="3031475"/>
            <a:ext cx="3085800" cy="9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ensalamento?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6"/>
          <p:cNvSpPr txBox="1"/>
          <p:nvPr>
            <p:ph type="title"/>
          </p:nvPr>
        </p:nvSpPr>
        <p:spPr>
          <a:xfrm>
            <a:off x="1918750" y="0"/>
            <a:ext cx="5718300" cy="12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</a:t>
            </a:r>
            <a:r>
              <a:rPr lang="en"/>
              <a:t>LIZAÇ</a:t>
            </a:r>
            <a:r>
              <a:rPr lang="en"/>
              <a:t>ÃO DO PROBLEMA</a:t>
            </a:r>
            <a:endParaRPr/>
          </a:p>
        </p:txBody>
      </p:sp>
      <p:pic>
        <p:nvPicPr>
          <p:cNvPr id="641" name="Google Shape;6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1625"/>
            <a:ext cx="8839201" cy="299188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6"/>
          <p:cNvSpPr txBox="1"/>
          <p:nvPr/>
        </p:nvSpPr>
        <p:spPr>
          <a:xfrm>
            <a:off x="949600" y="1395275"/>
            <a:ext cx="321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taatliches"/>
                <a:ea typeface="Staatliches"/>
                <a:cs typeface="Staatliches"/>
                <a:sym typeface="Staatliches"/>
              </a:rPr>
              <a:t>O que acontece hoje?</a:t>
            </a:r>
            <a:endParaRPr b="1" sz="2000"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7"/>
          <p:cNvSpPr txBox="1"/>
          <p:nvPr>
            <p:ph type="title"/>
          </p:nvPr>
        </p:nvSpPr>
        <p:spPr>
          <a:xfrm>
            <a:off x="1616625" y="131850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Contextualização do problema</a:t>
            </a:r>
            <a:endParaRPr sz="3600"/>
          </a:p>
        </p:txBody>
      </p:sp>
      <p:pic>
        <p:nvPicPr>
          <p:cNvPr id="648" name="Google Shape;648;p37"/>
          <p:cNvPicPr preferRelativeResize="0"/>
          <p:nvPr/>
        </p:nvPicPr>
        <p:blipFill rotWithShape="1">
          <a:blip r:embed="rId3">
            <a:alphaModFix/>
          </a:blip>
          <a:srcRect b="0" l="28321" r="10628" t="1999"/>
          <a:stretch/>
        </p:blipFill>
        <p:spPr>
          <a:xfrm>
            <a:off x="717785" y="1427375"/>
            <a:ext cx="2953512" cy="318211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7"/>
          <p:cNvSpPr txBox="1"/>
          <p:nvPr/>
        </p:nvSpPr>
        <p:spPr>
          <a:xfrm>
            <a:off x="1000725" y="918350"/>
            <a:ext cx="301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CONSEQUÊNCIAS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0" name="Google Shape;650;p37"/>
          <p:cNvSpPr txBox="1"/>
          <p:nvPr/>
        </p:nvSpPr>
        <p:spPr>
          <a:xfrm>
            <a:off x="4059400" y="1553900"/>
            <a:ext cx="3987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</a:t>
            </a:r>
            <a:r>
              <a:rPr lang="en" sz="1800"/>
              <a:t>Dificuldade de criação / manuseio das salas por parte dos professores e alunos</a:t>
            </a:r>
            <a:endParaRPr sz="1800"/>
          </a:p>
        </p:txBody>
      </p:sp>
      <p:sp>
        <p:nvSpPr>
          <p:cNvPr id="651" name="Google Shape;651;p37"/>
          <p:cNvSpPr txBox="1"/>
          <p:nvPr/>
        </p:nvSpPr>
        <p:spPr>
          <a:xfrm>
            <a:off x="4059400" y="2710625"/>
            <a:ext cx="398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</a:t>
            </a:r>
            <a:r>
              <a:rPr lang="en" sz="1800"/>
              <a:t>Ocupação do professor com atividades burocráticas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8"/>
          <p:cNvSpPr txBox="1"/>
          <p:nvPr>
            <p:ph type="title"/>
          </p:nvPr>
        </p:nvSpPr>
        <p:spPr>
          <a:xfrm>
            <a:off x="713225" y="348064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Nossas ideias</a:t>
            </a:r>
            <a:endParaRPr/>
          </a:p>
        </p:txBody>
      </p:sp>
      <p:sp>
        <p:nvSpPr>
          <p:cNvPr id="657" name="Google Shape;657;p38"/>
          <p:cNvSpPr txBox="1"/>
          <p:nvPr>
            <p:ph idx="1" type="subTitle"/>
          </p:nvPr>
        </p:nvSpPr>
        <p:spPr>
          <a:xfrm>
            <a:off x="199398" y="3111458"/>
            <a:ext cx="18342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Criar uma arquitetura de sistemas para integrar alunos matriculados com plataformas de sala.</a:t>
            </a:r>
            <a:endParaRPr/>
          </a:p>
        </p:txBody>
      </p:sp>
      <p:sp>
        <p:nvSpPr>
          <p:cNvPr id="658" name="Google Shape;658;p38"/>
          <p:cNvSpPr txBox="1"/>
          <p:nvPr>
            <p:ph idx="2" type="subTitle"/>
          </p:nvPr>
        </p:nvSpPr>
        <p:spPr>
          <a:xfrm>
            <a:off x="199411" y="2539451"/>
            <a:ext cx="18342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Arquitetura integrada</a:t>
            </a:r>
            <a:endParaRPr/>
          </a:p>
        </p:txBody>
      </p:sp>
      <p:sp>
        <p:nvSpPr>
          <p:cNvPr id="659" name="Google Shape;659;p38"/>
          <p:cNvSpPr txBox="1"/>
          <p:nvPr>
            <p:ph idx="3" type="subTitle"/>
          </p:nvPr>
        </p:nvSpPr>
        <p:spPr>
          <a:xfrm>
            <a:off x="2066911" y="3111458"/>
            <a:ext cx="18342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Criar uma lista junto à coordenação dos cursos para que ela seja enviada aos alunos com os links</a:t>
            </a:r>
            <a:endParaRPr/>
          </a:p>
        </p:txBody>
      </p:sp>
      <p:sp>
        <p:nvSpPr>
          <p:cNvPr id="660" name="Google Shape;660;p38"/>
          <p:cNvSpPr txBox="1"/>
          <p:nvPr>
            <p:ph idx="4" type="subTitle"/>
          </p:nvPr>
        </p:nvSpPr>
        <p:spPr>
          <a:xfrm>
            <a:off x="2000150" y="2539450"/>
            <a:ext cx="19677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Lista adjunta à coordenação</a:t>
            </a:r>
            <a:endParaRPr/>
          </a:p>
        </p:txBody>
      </p:sp>
      <p:sp>
        <p:nvSpPr>
          <p:cNvPr id="661" name="Google Shape;661;p38"/>
          <p:cNvSpPr txBox="1"/>
          <p:nvPr>
            <p:ph idx="5" type="subTitle"/>
          </p:nvPr>
        </p:nvSpPr>
        <p:spPr>
          <a:xfrm>
            <a:off x="3901098" y="3049483"/>
            <a:ext cx="18342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Criar cartilhas e materiais para os professores alusivas ao uso das ferramentas</a:t>
            </a:r>
            <a:endParaRPr/>
          </a:p>
        </p:txBody>
      </p:sp>
      <p:sp>
        <p:nvSpPr>
          <p:cNvPr id="662" name="Google Shape;662;p38"/>
          <p:cNvSpPr txBox="1"/>
          <p:nvPr>
            <p:ph idx="6" type="subTitle"/>
          </p:nvPr>
        </p:nvSpPr>
        <p:spPr>
          <a:xfrm>
            <a:off x="3901098" y="2463751"/>
            <a:ext cx="18342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Cartilhas aos professores</a:t>
            </a:r>
            <a:endParaRPr/>
          </a:p>
        </p:txBody>
      </p:sp>
      <p:sp>
        <p:nvSpPr>
          <p:cNvPr id="663" name="Google Shape;663;p38"/>
          <p:cNvSpPr txBox="1"/>
          <p:nvPr>
            <p:ph idx="7" type="subTitle"/>
          </p:nvPr>
        </p:nvSpPr>
        <p:spPr>
          <a:xfrm>
            <a:off x="5597073" y="3049483"/>
            <a:ext cx="18342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Criar cartilhas e materiais para os  alunos alusivas ao uso das ferramentas</a:t>
            </a:r>
            <a:endParaRPr/>
          </a:p>
        </p:txBody>
      </p:sp>
      <p:sp>
        <p:nvSpPr>
          <p:cNvPr id="664" name="Google Shape;664;p38"/>
          <p:cNvSpPr txBox="1"/>
          <p:nvPr>
            <p:ph idx="8" type="subTitle"/>
          </p:nvPr>
        </p:nvSpPr>
        <p:spPr>
          <a:xfrm>
            <a:off x="5654248" y="2463751"/>
            <a:ext cx="18342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Cartilhas aos alunos</a:t>
            </a:r>
            <a:endParaRPr/>
          </a:p>
        </p:txBody>
      </p:sp>
      <p:sp>
        <p:nvSpPr>
          <p:cNvPr id="665" name="Google Shape;665;p38"/>
          <p:cNvSpPr/>
          <p:nvPr/>
        </p:nvSpPr>
        <p:spPr>
          <a:xfrm>
            <a:off x="7703975" y="571070"/>
            <a:ext cx="736047" cy="235996"/>
          </a:xfrm>
          <a:custGeom>
            <a:rect b="b" l="l" r="r" t="t"/>
            <a:pathLst>
              <a:path extrusionOk="0" h="3871" w="24228">
                <a:moveTo>
                  <a:pt x="0" y="0"/>
                </a:moveTo>
                <a:lnTo>
                  <a:pt x="0" y="3870"/>
                </a:lnTo>
                <a:lnTo>
                  <a:pt x="24227" y="3870"/>
                </a:lnTo>
                <a:lnTo>
                  <a:pt x="24227" y="0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8"/>
          <p:cNvSpPr txBox="1"/>
          <p:nvPr/>
        </p:nvSpPr>
        <p:spPr>
          <a:xfrm>
            <a:off x="7488450" y="2110050"/>
            <a:ext cx="203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Planilha automática</a:t>
            </a:r>
            <a:endParaRPr/>
          </a:p>
        </p:txBody>
      </p:sp>
      <p:sp>
        <p:nvSpPr>
          <p:cNvPr id="667" name="Google Shape;667;p38"/>
          <p:cNvSpPr txBox="1"/>
          <p:nvPr/>
        </p:nvSpPr>
        <p:spPr>
          <a:xfrm>
            <a:off x="7291350" y="3111450"/>
            <a:ext cx="196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Criar uma lista automaticamente já integrada às plataformas de sala de aula que seja distribuída aos alunos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9"/>
          <p:cNvSpPr txBox="1"/>
          <p:nvPr>
            <p:ph type="title"/>
          </p:nvPr>
        </p:nvSpPr>
        <p:spPr>
          <a:xfrm>
            <a:off x="713225" y="349712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 de solução</a:t>
            </a:r>
            <a:endParaRPr/>
          </a:p>
        </p:txBody>
      </p:sp>
      <p:sp>
        <p:nvSpPr>
          <p:cNvPr id="673" name="Google Shape;673;p39"/>
          <p:cNvSpPr txBox="1"/>
          <p:nvPr>
            <p:ph idx="1" type="subTitle"/>
          </p:nvPr>
        </p:nvSpPr>
        <p:spPr>
          <a:xfrm>
            <a:off x="713225" y="1932250"/>
            <a:ext cx="36363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Há  dificuldade dos alunos e professores de manipular os ambientes de ensino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É necessário integrar os ambientes de sala de aula ao Sig@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Tem-se o desejo de poupar os professores do trabalho manual de adição às matérias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9"/>
          <p:cNvSpPr txBox="1"/>
          <p:nvPr>
            <p:ph idx="2" type="subTitle"/>
          </p:nvPr>
        </p:nvSpPr>
        <p:spPr>
          <a:xfrm>
            <a:off x="4572000" y="1932250"/>
            <a:ext cx="3639300" cy="19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Criar sistema de comunicação entre o siga e a plataforma de sala virtual que crie uma sala, já cadastrando os alunos nela e notificando os professores e alunos. A fim de automatizar o processo que hoje é feito manualmente.</a:t>
            </a:r>
            <a:endParaRPr sz="1800"/>
          </a:p>
        </p:txBody>
      </p:sp>
      <p:sp>
        <p:nvSpPr>
          <p:cNvPr id="675" name="Google Shape;675;p39"/>
          <p:cNvSpPr txBox="1"/>
          <p:nvPr>
            <p:ph idx="3" type="subTitle"/>
          </p:nvPr>
        </p:nvSpPr>
        <p:spPr>
          <a:xfrm>
            <a:off x="713225" y="1375754"/>
            <a:ext cx="36363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SITUAção</a:t>
            </a:r>
            <a:endParaRPr/>
          </a:p>
        </p:txBody>
      </p:sp>
      <p:sp>
        <p:nvSpPr>
          <p:cNvPr id="676" name="Google Shape;676;p39"/>
          <p:cNvSpPr txBox="1"/>
          <p:nvPr>
            <p:ph idx="4" type="subTitle"/>
          </p:nvPr>
        </p:nvSpPr>
        <p:spPr>
          <a:xfrm>
            <a:off x="4572000" y="1375754"/>
            <a:ext cx="36393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Nossa recomendação</a:t>
            </a:r>
            <a:endParaRPr/>
          </a:p>
        </p:txBody>
      </p:sp>
      <p:sp>
        <p:nvSpPr>
          <p:cNvPr id="677" name="Google Shape;677;p39"/>
          <p:cNvSpPr/>
          <p:nvPr/>
        </p:nvSpPr>
        <p:spPr>
          <a:xfrm>
            <a:off x="6443538" y="3161219"/>
            <a:ext cx="1504167" cy="1502524"/>
          </a:xfrm>
          <a:custGeom>
            <a:rect b="b" l="l" r="r" t="t"/>
            <a:pathLst>
              <a:path extrusionOk="0" h="29269" w="29301">
                <a:moveTo>
                  <a:pt x="0" y="1"/>
                </a:moveTo>
                <a:lnTo>
                  <a:pt x="0" y="29268"/>
                </a:lnTo>
                <a:lnTo>
                  <a:pt x="29300" y="29268"/>
                </a:lnTo>
                <a:lnTo>
                  <a:pt x="29300" y="1"/>
                </a:lnTo>
                <a:close/>
              </a:path>
            </a:pathLst>
          </a:custGeom>
          <a:solidFill>
            <a:srgbClr val="DE4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p39"/>
          <p:cNvGrpSpPr/>
          <p:nvPr/>
        </p:nvGrpSpPr>
        <p:grpSpPr>
          <a:xfrm rot="-5400000">
            <a:off x="7798403" y="2984000"/>
            <a:ext cx="904710" cy="1786465"/>
            <a:chOff x="8264275" y="3318138"/>
            <a:chExt cx="363425" cy="717600"/>
          </a:xfrm>
        </p:grpSpPr>
        <p:sp>
          <p:nvSpPr>
            <p:cNvPr id="679" name="Google Shape;679;p39"/>
            <p:cNvSpPr/>
            <p:nvPr/>
          </p:nvSpPr>
          <p:spPr>
            <a:xfrm>
              <a:off x="8314675" y="3904013"/>
              <a:ext cx="263450" cy="131725"/>
            </a:xfrm>
            <a:custGeom>
              <a:rect b="b" l="l" r="r" t="t"/>
              <a:pathLst>
                <a:path extrusionOk="0" h="5269" w="10538">
                  <a:moveTo>
                    <a:pt x="5269" y="0"/>
                  </a:moveTo>
                  <a:lnTo>
                    <a:pt x="1" y="5268"/>
                  </a:lnTo>
                  <a:lnTo>
                    <a:pt x="1106" y="5268"/>
                  </a:lnTo>
                  <a:lnTo>
                    <a:pt x="5269" y="1106"/>
                  </a:lnTo>
                  <a:lnTo>
                    <a:pt x="9431" y="5268"/>
                  </a:lnTo>
                  <a:lnTo>
                    <a:pt x="10537" y="5268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8264275" y="3724613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8264275" y="3821088"/>
              <a:ext cx="363425" cy="208950"/>
            </a:xfrm>
            <a:custGeom>
              <a:rect b="b" l="l" r="r" t="t"/>
              <a:pathLst>
                <a:path extrusionOk="0" h="8358" w="14537">
                  <a:moveTo>
                    <a:pt x="7285" y="0"/>
                  </a:moveTo>
                  <a:lnTo>
                    <a:pt x="1" y="7252"/>
                  </a:lnTo>
                  <a:lnTo>
                    <a:pt x="1" y="8358"/>
                  </a:lnTo>
                  <a:lnTo>
                    <a:pt x="7285" y="1106"/>
                  </a:lnTo>
                  <a:lnTo>
                    <a:pt x="14537" y="8358"/>
                  </a:lnTo>
                  <a:lnTo>
                    <a:pt x="14537" y="7252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8264275" y="3318138"/>
              <a:ext cx="33350" cy="33350"/>
            </a:xfrm>
            <a:custGeom>
              <a:rect b="b" l="l" r="r" t="t"/>
              <a:pathLst>
                <a:path extrusionOk="0" h="1334" w="1334">
                  <a:moveTo>
                    <a:pt x="228" y="0"/>
                  </a:moveTo>
                  <a:lnTo>
                    <a:pt x="1" y="228"/>
                  </a:lnTo>
                  <a:lnTo>
                    <a:pt x="1" y="133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8264275" y="3318138"/>
              <a:ext cx="117100" cy="116275"/>
            </a:xfrm>
            <a:custGeom>
              <a:rect b="b" l="l" r="r" t="t"/>
              <a:pathLst>
                <a:path extrusionOk="0" h="4651" w="4684">
                  <a:moveTo>
                    <a:pt x="3578" y="0"/>
                  </a:moveTo>
                  <a:lnTo>
                    <a:pt x="1" y="3545"/>
                  </a:lnTo>
                  <a:lnTo>
                    <a:pt x="1" y="4650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8398013" y="3981738"/>
              <a:ext cx="96775" cy="48000"/>
            </a:xfrm>
            <a:custGeom>
              <a:rect b="b" l="l" r="r" t="t"/>
              <a:pathLst>
                <a:path extrusionOk="0" h="1920" w="3871">
                  <a:moveTo>
                    <a:pt x="1952" y="1"/>
                  </a:moveTo>
                  <a:lnTo>
                    <a:pt x="1" y="1919"/>
                  </a:lnTo>
                  <a:lnTo>
                    <a:pt x="1106" y="1919"/>
                  </a:lnTo>
                  <a:lnTo>
                    <a:pt x="1952" y="1106"/>
                  </a:lnTo>
                  <a:lnTo>
                    <a:pt x="2765" y="1919"/>
                  </a:lnTo>
                  <a:lnTo>
                    <a:pt x="3871" y="1919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8264275" y="3318138"/>
              <a:ext cx="363425" cy="200000"/>
            </a:xfrm>
            <a:custGeom>
              <a:rect b="b" l="l" r="r" t="t"/>
              <a:pathLst>
                <a:path extrusionOk="0" h="8000" w="14537">
                  <a:moveTo>
                    <a:pt x="6895" y="0"/>
                  </a:moveTo>
                  <a:lnTo>
                    <a:pt x="1" y="6894"/>
                  </a:lnTo>
                  <a:lnTo>
                    <a:pt x="1" y="8000"/>
                  </a:lnTo>
                  <a:lnTo>
                    <a:pt x="7285" y="715"/>
                  </a:lnTo>
                  <a:lnTo>
                    <a:pt x="14537" y="8000"/>
                  </a:lnTo>
                  <a:lnTo>
                    <a:pt x="14537" y="6894"/>
                  </a:lnTo>
                  <a:lnTo>
                    <a:pt x="7643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8511425" y="3318138"/>
              <a:ext cx="116275" cy="116275"/>
            </a:xfrm>
            <a:custGeom>
              <a:rect b="b" l="l" r="r" t="t"/>
              <a:pathLst>
                <a:path extrusionOk="0" h="4651" w="4651">
                  <a:moveTo>
                    <a:pt x="1" y="0"/>
                  </a:moveTo>
                  <a:lnTo>
                    <a:pt x="4651" y="4650"/>
                  </a:lnTo>
                  <a:lnTo>
                    <a:pt x="4651" y="354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8594350" y="3318138"/>
              <a:ext cx="33350" cy="33350"/>
            </a:xfrm>
            <a:custGeom>
              <a:rect b="b" l="l" r="r" t="t"/>
              <a:pathLst>
                <a:path extrusionOk="0" h="1334" w="1334">
                  <a:moveTo>
                    <a:pt x="1" y="0"/>
                  </a:moveTo>
                  <a:lnTo>
                    <a:pt x="1334" y="1333"/>
                  </a:lnTo>
                  <a:lnTo>
                    <a:pt x="1334" y="228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8264275" y="3557963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38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8264275" y="364168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53"/>
                  </a:lnTo>
                  <a:lnTo>
                    <a:pt x="1" y="8391"/>
                  </a:lnTo>
                  <a:lnTo>
                    <a:pt x="7285" y="1106"/>
                  </a:lnTo>
                  <a:lnTo>
                    <a:pt x="14537" y="8391"/>
                  </a:lnTo>
                  <a:lnTo>
                    <a:pt x="14537" y="7253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8264275" y="339128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1"/>
                  </a:moveTo>
                  <a:lnTo>
                    <a:pt x="1" y="7285"/>
                  </a:lnTo>
                  <a:lnTo>
                    <a:pt x="1" y="8391"/>
                  </a:lnTo>
                  <a:lnTo>
                    <a:pt x="7285" y="1139"/>
                  </a:lnTo>
                  <a:lnTo>
                    <a:pt x="14537" y="8391"/>
                  </a:lnTo>
                  <a:lnTo>
                    <a:pt x="14537" y="7285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8264275" y="3475038"/>
              <a:ext cx="363425" cy="209775"/>
            </a:xfrm>
            <a:custGeom>
              <a:rect b="b" l="l" r="r" t="t"/>
              <a:pathLst>
                <a:path extrusionOk="0" h="8391" w="14537">
                  <a:moveTo>
                    <a:pt x="7285" y="0"/>
                  </a:moveTo>
                  <a:lnTo>
                    <a:pt x="1" y="7285"/>
                  </a:lnTo>
                  <a:lnTo>
                    <a:pt x="1" y="8390"/>
                  </a:lnTo>
                  <a:lnTo>
                    <a:pt x="7285" y="1106"/>
                  </a:lnTo>
                  <a:lnTo>
                    <a:pt x="14537" y="8390"/>
                  </a:lnTo>
                  <a:lnTo>
                    <a:pt x="14537" y="7285"/>
                  </a:lnTo>
                  <a:lnTo>
                    <a:pt x="7285" y="0"/>
                  </a:lnTo>
                  <a:close/>
                </a:path>
              </a:pathLst>
            </a:custGeom>
            <a:solidFill>
              <a:srgbClr val="150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39"/>
          <p:cNvGrpSpPr/>
          <p:nvPr/>
        </p:nvGrpSpPr>
        <p:grpSpPr>
          <a:xfrm rot="10800000">
            <a:off x="660549" y="4010465"/>
            <a:ext cx="653277" cy="653277"/>
            <a:chOff x="7831041" y="486579"/>
            <a:chExt cx="653277" cy="653277"/>
          </a:xfrm>
        </p:grpSpPr>
        <p:sp>
          <p:nvSpPr>
            <p:cNvPr id="693" name="Google Shape;693;p39"/>
            <p:cNvSpPr/>
            <p:nvPr/>
          </p:nvSpPr>
          <p:spPr>
            <a:xfrm rot="10800000">
              <a:off x="8433079" y="486579"/>
              <a:ext cx="51239" cy="653277"/>
            </a:xfrm>
            <a:custGeom>
              <a:rect b="b" l="l" r="r" t="t"/>
              <a:pathLst>
                <a:path extrusionOk="0" h="17008" w="1334">
                  <a:moveTo>
                    <a:pt x="0" y="0"/>
                  </a:moveTo>
                  <a:lnTo>
                    <a:pt x="0" y="17008"/>
                  </a:lnTo>
                  <a:lnTo>
                    <a:pt x="1334" y="1700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 rot="10800000">
              <a:off x="7831041" y="486582"/>
              <a:ext cx="653277" cy="52506"/>
            </a:xfrm>
            <a:custGeom>
              <a:rect b="b" l="l" r="r" t="t"/>
              <a:pathLst>
                <a:path extrusionOk="0" h="1367" w="17008">
                  <a:moveTo>
                    <a:pt x="0" y="1"/>
                  </a:moveTo>
                  <a:lnTo>
                    <a:pt x="0" y="1367"/>
                  </a:lnTo>
                  <a:lnTo>
                    <a:pt x="17008" y="1367"/>
                  </a:lnTo>
                  <a:lnTo>
                    <a:pt x="17008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39"/>
          <p:cNvSpPr/>
          <p:nvPr/>
        </p:nvSpPr>
        <p:spPr>
          <a:xfrm>
            <a:off x="8122326" y="-10"/>
            <a:ext cx="1021676" cy="1020303"/>
          </a:xfrm>
          <a:custGeom>
            <a:rect b="b" l="l" r="r" t="t"/>
            <a:pathLst>
              <a:path extrusionOk="0" h="23512" w="23545">
                <a:moveTo>
                  <a:pt x="11773" y="0"/>
                </a:moveTo>
                <a:cubicBezTo>
                  <a:pt x="5269" y="0"/>
                  <a:pt x="1" y="5268"/>
                  <a:pt x="1" y="11772"/>
                </a:cubicBezTo>
                <a:cubicBezTo>
                  <a:pt x="1" y="18244"/>
                  <a:pt x="5269" y="23512"/>
                  <a:pt x="11773" y="23512"/>
                </a:cubicBezTo>
                <a:cubicBezTo>
                  <a:pt x="18277" y="23512"/>
                  <a:pt x="23545" y="18244"/>
                  <a:pt x="23545" y="11772"/>
                </a:cubicBezTo>
                <a:cubicBezTo>
                  <a:pt x="23545" y="5268"/>
                  <a:pt x="18277" y="0"/>
                  <a:pt x="11773" y="0"/>
                </a:cubicBezTo>
                <a:close/>
              </a:path>
            </a:pathLst>
          </a:custGeom>
          <a:solidFill>
            <a:srgbClr val="1500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40"/>
          <p:cNvGrpSpPr/>
          <p:nvPr/>
        </p:nvGrpSpPr>
        <p:grpSpPr>
          <a:xfrm>
            <a:off x="7490473" y="-1121937"/>
            <a:ext cx="2252782" cy="2286674"/>
            <a:chOff x="2082275" y="3308359"/>
            <a:chExt cx="883756" cy="897016"/>
          </a:xfrm>
        </p:grpSpPr>
        <p:sp>
          <p:nvSpPr>
            <p:cNvPr id="701" name="Google Shape;701;p40"/>
            <p:cNvSpPr/>
            <p:nvPr/>
          </p:nvSpPr>
          <p:spPr>
            <a:xfrm>
              <a:off x="2171700" y="34850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358" y="0"/>
                  </a:moveTo>
                  <a:cubicBezTo>
                    <a:pt x="228" y="131"/>
                    <a:pt x="131" y="293"/>
                    <a:pt x="1" y="423"/>
                  </a:cubicBezTo>
                  <a:lnTo>
                    <a:pt x="24813" y="25236"/>
                  </a:lnTo>
                  <a:lnTo>
                    <a:pt x="25268" y="2487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2096900" y="3636275"/>
              <a:ext cx="554500" cy="555275"/>
            </a:xfrm>
            <a:custGeom>
              <a:rect b="b" l="l" r="r" t="t"/>
              <a:pathLst>
                <a:path extrusionOk="0" h="22211" w="22180">
                  <a:moveTo>
                    <a:pt x="163" y="0"/>
                  </a:moveTo>
                  <a:cubicBezTo>
                    <a:pt x="98" y="228"/>
                    <a:pt x="33" y="423"/>
                    <a:pt x="1" y="650"/>
                  </a:cubicBezTo>
                  <a:lnTo>
                    <a:pt x="21561" y="22211"/>
                  </a:lnTo>
                  <a:cubicBezTo>
                    <a:pt x="21789" y="22178"/>
                    <a:pt x="21984" y="22113"/>
                    <a:pt x="22179" y="2204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2140800" y="3529775"/>
              <a:ext cx="617100" cy="617075"/>
            </a:xfrm>
            <a:custGeom>
              <a:rect b="b" l="l" r="r" t="t"/>
              <a:pathLst>
                <a:path extrusionOk="0" h="24683" w="24684">
                  <a:moveTo>
                    <a:pt x="294" y="0"/>
                  </a:moveTo>
                  <a:cubicBezTo>
                    <a:pt x="196" y="163"/>
                    <a:pt x="98" y="325"/>
                    <a:pt x="1" y="520"/>
                  </a:cubicBezTo>
                  <a:lnTo>
                    <a:pt x="24195" y="24682"/>
                  </a:lnTo>
                  <a:cubicBezTo>
                    <a:pt x="24358" y="24585"/>
                    <a:pt x="24521" y="24487"/>
                    <a:pt x="24683" y="2439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2116425" y="3580175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228" y="0"/>
                  </a:moveTo>
                  <a:cubicBezTo>
                    <a:pt x="163" y="195"/>
                    <a:pt x="65" y="358"/>
                    <a:pt x="0" y="553"/>
                  </a:cubicBezTo>
                  <a:lnTo>
                    <a:pt x="23122" y="23674"/>
                  </a:lnTo>
                  <a:cubicBezTo>
                    <a:pt x="23317" y="23609"/>
                    <a:pt x="23512" y="23544"/>
                    <a:pt x="23675" y="23447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2084700" y="3699675"/>
              <a:ext cx="504100" cy="503275"/>
            </a:xfrm>
            <a:custGeom>
              <a:rect b="b" l="l" r="r" t="t"/>
              <a:pathLst>
                <a:path extrusionOk="0" h="20131" w="20164">
                  <a:moveTo>
                    <a:pt x="99" y="1"/>
                  </a:moveTo>
                  <a:cubicBezTo>
                    <a:pt x="66" y="228"/>
                    <a:pt x="33" y="456"/>
                    <a:pt x="1" y="716"/>
                  </a:cubicBezTo>
                  <a:lnTo>
                    <a:pt x="19448" y="20130"/>
                  </a:lnTo>
                  <a:cubicBezTo>
                    <a:pt x="19675" y="20130"/>
                    <a:pt x="19903" y="20098"/>
                    <a:pt x="20163" y="2006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2207475" y="3444400"/>
              <a:ext cx="635775" cy="636600"/>
            </a:xfrm>
            <a:custGeom>
              <a:rect b="b" l="l" r="r" t="t"/>
              <a:pathLst>
                <a:path extrusionOk="0" h="25464" w="25431">
                  <a:moveTo>
                    <a:pt x="391" y="0"/>
                  </a:moveTo>
                  <a:cubicBezTo>
                    <a:pt x="326" y="66"/>
                    <a:pt x="261" y="131"/>
                    <a:pt x="196" y="196"/>
                  </a:cubicBezTo>
                  <a:lnTo>
                    <a:pt x="0" y="391"/>
                  </a:lnTo>
                  <a:lnTo>
                    <a:pt x="25041" y="25463"/>
                  </a:lnTo>
                  <a:lnTo>
                    <a:pt x="25236" y="25268"/>
                  </a:lnTo>
                  <a:lnTo>
                    <a:pt x="25431" y="2507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2082275" y="3772025"/>
              <a:ext cx="433350" cy="433350"/>
            </a:xfrm>
            <a:custGeom>
              <a:rect b="b" l="l" r="r" t="t"/>
              <a:pathLst>
                <a:path extrusionOk="0" h="17334" w="17334">
                  <a:moveTo>
                    <a:pt x="0" y="1"/>
                  </a:moveTo>
                  <a:cubicBezTo>
                    <a:pt x="0" y="294"/>
                    <a:pt x="0" y="554"/>
                    <a:pt x="65" y="814"/>
                  </a:cubicBezTo>
                  <a:lnTo>
                    <a:pt x="16520" y="17301"/>
                  </a:lnTo>
                  <a:cubicBezTo>
                    <a:pt x="16781" y="17301"/>
                    <a:pt x="17041" y="17334"/>
                    <a:pt x="17333" y="17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2093650" y="3859825"/>
              <a:ext cx="334175" cy="334975"/>
            </a:xfrm>
            <a:custGeom>
              <a:rect b="b" l="l" r="r" t="t"/>
              <a:pathLst>
                <a:path extrusionOk="0" h="13399" w="13367">
                  <a:moveTo>
                    <a:pt x="1" y="1"/>
                  </a:moveTo>
                  <a:cubicBezTo>
                    <a:pt x="66" y="359"/>
                    <a:pt x="163" y="716"/>
                    <a:pt x="261" y="1074"/>
                  </a:cubicBezTo>
                  <a:lnTo>
                    <a:pt x="12326" y="13139"/>
                  </a:lnTo>
                  <a:cubicBezTo>
                    <a:pt x="12651" y="13236"/>
                    <a:pt x="13009" y="13334"/>
                    <a:pt x="13366" y="13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2533506" y="3308361"/>
              <a:ext cx="432525" cy="433325"/>
            </a:xfrm>
            <a:custGeom>
              <a:rect b="b" l="l" r="r" t="t"/>
              <a:pathLst>
                <a:path extrusionOk="0" h="17333" w="17301">
                  <a:moveTo>
                    <a:pt x="0" y="0"/>
                  </a:moveTo>
                  <a:lnTo>
                    <a:pt x="17301" y="17333"/>
                  </a:lnTo>
                  <a:cubicBezTo>
                    <a:pt x="17301" y="17040"/>
                    <a:pt x="17301" y="16780"/>
                    <a:pt x="17268" y="16520"/>
                  </a:cubicBezTo>
                  <a:lnTo>
                    <a:pt x="8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2462750" y="3322450"/>
              <a:ext cx="503275" cy="503275"/>
            </a:xfrm>
            <a:custGeom>
              <a:rect b="b" l="l" r="r" t="t"/>
              <a:pathLst>
                <a:path extrusionOk="0" h="20131" w="20131">
                  <a:moveTo>
                    <a:pt x="684" y="1"/>
                  </a:moveTo>
                  <a:lnTo>
                    <a:pt x="1" y="66"/>
                  </a:lnTo>
                  <a:lnTo>
                    <a:pt x="20065" y="20130"/>
                  </a:lnTo>
                  <a:cubicBezTo>
                    <a:pt x="20098" y="19902"/>
                    <a:pt x="20098" y="19675"/>
                    <a:pt x="20130" y="19415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2144050" y="3987475"/>
              <a:ext cx="156125" cy="156925"/>
            </a:xfrm>
            <a:custGeom>
              <a:rect b="b" l="l" r="r" t="t"/>
              <a:pathLst>
                <a:path extrusionOk="0" h="6277" w="6245">
                  <a:moveTo>
                    <a:pt x="1" y="1"/>
                  </a:moveTo>
                  <a:lnTo>
                    <a:pt x="1" y="1"/>
                  </a:lnTo>
                  <a:cubicBezTo>
                    <a:pt x="1529" y="2602"/>
                    <a:pt x="3676" y="4748"/>
                    <a:pt x="6245" y="62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2605250" y="3308359"/>
              <a:ext cx="335000" cy="334975"/>
            </a:xfrm>
            <a:custGeom>
              <a:rect b="b" l="l" r="r" t="t"/>
              <a:pathLst>
                <a:path extrusionOk="0" h="13399" w="13400">
                  <a:moveTo>
                    <a:pt x="1" y="1"/>
                  </a:moveTo>
                  <a:lnTo>
                    <a:pt x="13399" y="13399"/>
                  </a:lnTo>
                  <a:cubicBezTo>
                    <a:pt x="13302" y="13041"/>
                    <a:pt x="13204" y="12683"/>
                    <a:pt x="13106" y="12326"/>
                  </a:cubicBezTo>
                  <a:lnTo>
                    <a:pt x="1074" y="261"/>
                  </a:lnTo>
                  <a:cubicBezTo>
                    <a:pt x="716" y="163"/>
                    <a:pt x="359" y="6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2732900" y="3358759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" y="1"/>
                  </a:moveTo>
                  <a:lnTo>
                    <a:pt x="6277" y="6277"/>
                  </a:lnTo>
                  <a:cubicBezTo>
                    <a:pt x="4748" y="3676"/>
                    <a:pt x="2570" y="152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2292850" y="3378550"/>
              <a:ext cx="617075" cy="617075"/>
            </a:xfrm>
            <a:custGeom>
              <a:rect b="b" l="l" r="r" t="t"/>
              <a:pathLst>
                <a:path extrusionOk="0" h="24683" w="24683">
                  <a:moveTo>
                    <a:pt x="488" y="0"/>
                  </a:moveTo>
                  <a:cubicBezTo>
                    <a:pt x="325" y="98"/>
                    <a:pt x="163" y="196"/>
                    <a:pt x="0" y="293"/>
                  </a:cubicBezTo>
                  <a:lnTo>
                    <a:pt x="24390" y="24683"/>
                  </a:lnTo>
                  <a:cubicBezTo>
                    <a:pt x="24487" y="24520"/>
                    <a:pt x="24585" y="24358"/>
                    <a:pt x="24682" y="24195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2247300" y="3409450"/>
              <a:ext cx="631725" cy="630900"/>
            </a:xfrm>
            <a:custGeom>
              <a:rect b="b" l="l" r="r" t="t"/>
              <a:pathLst>
                <a:path extrusionOk="0" h="25236" w="25269">
                  <a:moveTo>
                    <a:pt x="456" y="0"/>
                  </a:moveTo>
                  <a:cubicBezTo>
                    <a:pt x="326" y="98"/>
                    <a:pt x="164" y="228"/>
                    <a:pt x="1" y="325"/>
                  </a:cubicBezTo>
                  <a:lnTo>
                    <a:pt x="24943" y="25235"/>
                  </a:lnTo>
                  <a:cubicBezTo>
                    <a:pt x="25041" y="25105"/>
                    <a:pt x="25171" y="24943"/>
                    <a:pt x="25269" y="2481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399350" y="3333825"/>
              <a:ext cx="555275" cy="555300"/>
            </a:xfrm>
            <a:custGeom>
              <a:rect b="b" l="l" r="r" t="t"/>
              <a:pathLst>
                <a:path extrusionOk="0" h="22212" w="22211">
                  <a:moveTo>
                    <a:pt x="618" y="1"/>
                  </a:moveTo>
                  <a:cubicBezTo>
                    <a:pt x="423" y="66"/>
                    <a:pt x="195" y="98"/>
                    <a:pt x="0" y="163"/>
                  </a:cubicBezTo>
                  <a:lnTo>
                    <a:pt x="22048" y="22212"/>
                  </a:lnTo>
                  <a:cubicBezTo>
                    <a:pt x="22081" y="22017"/>
                    <a:pt x="22146" y="21789"/>
                    <a:pt x="22211" y="21594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343250" y="3353350"/>
              <a:ext cx="591875" cy="591875"/>
            </a:xfrm>
            <a:custGeom>
              <a:rect b="b" l="l" r="r" t="t"/>
              <a:pathLst>
                <a:path extrusionOk="0" h="23675" w="23675">
                  <a:moveTo>
                    <a:pt x="553" y="0"/>
                  </a:moveTo>
                  <a:lnTo>
                    <a:pt x="0" y="228"/>
                  </a:lnTo>
                  <a:lnTo>
                    <a:pt x="23447" y="23674"/>
                  </a:lnTo>
                  <a:cubicBezTo>
                    <a:pt x="23512" y="23479"/>
                    <a:pt x="23609" y="23317"/>
                    <a:pt x="23675" y="23122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40"/>
          <p:cNvGrpSpPr/>
          <p:nvPr/>
        </p:nvGrpSpPr>
        <p:grpSpPr>
          <a:xfrm flipH="1" rot="-5400000">
            <a:off x="423454" y="4190937"/>
            <a:ext cx="653277" cy="653277"/>
            <a:chOff x="7831041" y="486579"/>
            <a:chExt cx="653277" cy="653277"/>
          </a:xfrm>
        </p:grpSpPr>
        <p:sp>
          <p:nvSpPr>
            <p:cNvPr id="719" name="Google Shape;719;p40"/>
            <p:cNvSpPr/>
            <p:nvPr/>
          </p:nvSpPr>
          <p:spPr>
            <a:xfrm rot="10800000">
              <a:off x="8433079" y="486579"/>
              <a:ext cx="51239" cy="653277"/>
            </a:xfrm>
            <a:custGeom>
              <a:rect b="b" l="l" r="r" t="t"/>
              <a:pathLst>
                <a:path extrusionOk="0" h="17008" w="1334">
                  <a:moveTo>
                    <a:pt x="0" y="0"/>
                  </a:moveTo>
                  <a:lnTo>
                    <a:pt x="0" y="17008"/>
                  </a:lnTo>
                  <a:lnTo>
                    <a:pt x="1334" y="1700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 rot="10800000">
              <a:off x="7831041" y="486582"/>
              <a:ext cx="653277" cy="52506"/>
            </a:xfrm>
            <a:custGeom>
              <a:rect b="b" l="l" r="r" t="t"/>
              <a:pathLst>
                <a:path extrusionOk="0" h="1367" w="17008">
                  <a:moveTo>
                    <a:pt x="0" y="1"/>
                  </a:moveTo>
                  <a:lnTo>
                    <a:pt x="0" y="1367"/>
                  </a:lnTo>
                  <a:lnTo>
                    <a:pt x="17008" y="1367"/>
                  </a:lnTo>
                  <a:lnTo>
                    <a:pt x="17008" y="1"/>
                  </a:lnTo>
                  <a:close/>
                </a:path>
              </a:pathLst>
            </a:custGeom>
            <a:solidFill>
              <a:srgbClr val="DE4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40"/>
          <p:cNvSpPr txBox="1"/>
          <p:nvPr>
            <p:ph type="title"/>
          </p:nvPr>
        </p:nvSpPr>
        <p:spPr>
          <a:xfrm>
            <a:off x="713225" y="346322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PROJECT MODEL CANVAS ( PMC 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232826" y="463296"/>
            <a:ext cx="367490" cy="424687"/>
          </a:xfrm>
          <a:custGeom>
            <a:rect b="b" l="l" r="r" t="t"/>
            <a:pathLst>
              <a:path extrusionOk="0" h="14732" w="12749">
                <a:moveTo>
                  <a:pt x="0" y="0"/>
                </a:moveTo>
                <a:lnTo>
                  <a:pt x="0" y="14732"/>
                </a:lnTo>
                <a:lnTo>
                  <a:pt x="12748" y="7350"/>
                </a:lnTo>
                <a:lnTo>
                  <a:pt x="0" y="0"/>
                </a:lnTo>
                <a:close/>
              </a:path>
            </a:pathLst>
          </a:custGeom>
          <a:solidFill>
            <a:srgbClr val="1500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0"/>
          <p:cNvSpPr txBox="1"/>
          <p:nvPr/>
        </p:nvSpPr>
        <p:spPr>
          <a:xfrm>
            <a:off x="713225" y="969475"/>
            <a:ext cx="462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PITCH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Processo de ensalamento automático da UFPE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24" name="Google Shape;7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6" y="1635526"/>
            <a:ext cx="1828703" cy="4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0"/>
          <p:cNvSpPr/>
          <p:nvPr/>
        </p:nvSpPr>
        <p:spPr>
          <a:xfrm>
            <a:off x="628625" y="2207400"/>
            <a:ext cx="4628100" cy="24693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/>
        </p:nvSpPr>
        <p:spPr>
          <a:xfrm>
            <a:off x="831525" y="2308500"/>
            <a:ext cx="41658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Professores gastam muito tempo com atividades de gestão acadêmica </a:t>
            </a:r>
            <a:endParaRPr sz="1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Alunos que não são da disciplina podem entrar na sala</a:t>
            </a:r>
            <a:endParaRPr sz="1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Alunos matriculados podem não conseguir encontrar o link para sala</a:t>
            </a:r>
            <a:endParaRPr sz="1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Número de alunos por sala limitado por plataformas</a:t>
            </a:r>
            <a:endParaRPr sz="1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Muitas plataformas diferentes usadas por professores</a:t>
            </a:r>
            <a:endParaRPr sz="1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Falta de integração das salas com o SIGA e o UFPE ID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27" name="Google Shape;7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950" y="1635525"/>
            <a:ext cx="1657350" cy="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0"/>
          <p:cNvSpPr/>
          <p:nvPr/>
        </p:nvSpPr>
        <p:spPr>
          <a:xfrm>
            <a:off x="5486950" y="2207400"/>
            <a:ext cx="3117300" cy="2469300"/>
          </a:xfrm>
          <a:prstGeom prst="rect">
            <a:avLst/>
          </a:prstGeom>
          <a:solidFill>
            <a:srgbClr val="CCD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0"/>
          <p:cNvSpPr txBox="1"/>
          <p:nvPr/>
        </p:nvSpPr>
        <p:spPr>
          <a:xfrm>
            <a:off x="5681725" y="2308500"/>
            <a:ext cx="2829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Uma solução de integração do sistema de gestão acadêmica</a:t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 UFPE ID e o google Classroom ou Microsoft Teams para realizar o ensalamento automático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&amp; Consulting Toolkit by Slidesgo">
  <a:themeElements>
    <a:clrScheme name="Simple Light">
      <a:dk1>
        <a:srgbClr val="000000"/>
      </a:dk1>
      <a:lt1>
        <a:srgbClr val="FFFFFF"/>
      </a:lt1>
      <a:dk2>
        <a:srgbClr val="DE4C4D"/>
      </a:dk2>
      <a:lt2>
        <a:srgbClr val="1500B1"/>
      </a:lt2>
      <a:accent1>
        <a:srgbClr val="DE4C4D"/>
      </a:accent1>
      <a:accent2>
        <a:srgbClr val="9E9E9E"/>
      </a:accent2>
      <a:accent3>
        <a:srgbClr val="000000"/>
      </a:accent3>
      <a:accent4>
        <a:srgbClr val="DE4C4D"/>
      </a:accent4>
      <a:accent5>
        <a:srgbClr val="1500B1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